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82" r:id="rId6"/>
    <p:sldId id="293" r:id="rId7"/>
    <p:sldId id="517" r:id="rId8"/>
    <p:sldId id="257" r:id="rId9"/>
    <p:sldId id="258" r:id="rId10"/>
    <p:sldId id="276" r:id="rId11"/>
    <p:sldId id="302" r:id="rId12"/>
    <p:sldId id="488" r:id="rId13"/>
    <p:sldId id="489" r:id="rId14"/>
    <p:sldId id="490" r:id="rId15"/>
    <p:sldId id="394" r:id="rId16"/>
    <p:sldId id="259" r:id="rId17"/>
    <p:sldId id="266" r:id="rId18"/>
    <p:sldId id="267" r:id="rId19"/>
    <p:sldId id="395" r:id="rId20"/>
    <p:sldId id="270" r:id="rId21"/>
    <p:sldId id="271" r:id="rId22"/>
    <p:sldId id="272" r:id="rId23"/>
    <p:sldId id="273"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ranjit Singh" userId="2e0607b0-f894-409e-bc5e-dd11296ae8bf" providerId="ADAL" clId="{020BCF5F-1FC7-4CD6-B3DC-6271EBBCCBD0}"/>
    <pc:docChg chg="modSld">
      <pc:chgData name="Simranjit Singh" userId="2e0607b0-f894-409e-bc5e-dd11296ae8bf" providerId="ADAL" clId="{020BCF5F-1FC7-4CD6-B3DC-6271EBBCCBD0}" dt="2022-08-17T04:13:57.171" v="2" actId="1076"/>
      <pc:docMkLst>
        <pc:docMk/>
      </pc:docMkLst>
      <pc:sldChg chg="addSp mod">
        <pc:chgData name="Simranjit Singh" userId="2e0607b0-f894-409e-bc5e-dd11296ae8bf" providerId="ADAL" clId="{020BCF5F-1FC7-4CD6-B3DC-6271EBBCCBD0}" dt="2022-08-17T04:02:12.539" v="0" actId="9405"/>
        <pc:sldMkLst>
          <pc:docMk/>
          <pc:sldMk cId="2950181965" sldId="257"/>
        </pc:sldMkLst>
        <pc:inkChg chg="add">
          <ac:chgData name="Simranjit Singh" userId="2e0607b0-f894-409e-bc5e-dd11296ae8bf" providerId="ADAL" clId="{020BCF5F-1FC7-4CD6-B3DC-6271EBBCCBD0}" dt="2022-08-17T04:02:12.539" v="0" actId="9405"/>
          <ac:inkMkLst>
            <pc:docMk/>
            <pc:sldMk cId="2950181965" sldId="257"/>
            <ac:inkMk id="3" creationId="{DE98AB66-D026-4114-8D7D-01754A6C60C8}"/>
          </ac:inkMkLst>
        </pc:inkChg>
      </pc:sldChg>
      <pc:sldChg chg="modSp mod">
        <pc:chgData name="Simranjit Singh" userId="2e0607b0-f894-409e-bc5e-dd11296ae8bf" providerId="ADAL" clId="{020BCF5F-1FC7-4CD6-B3DC-6271EBBCCBD0}" dt="2022-08-17T04:13:57.171" v="2" actId="1076"/>
        <pc:sldMkLst>
          <pc:docMk/>
          <pc:sldMk cId="967726345" sldId="267"/>
        </pc:sldMkLst>
        <pc:picChg chg="mod">
          <ac:chgData name="Simranjit Singh" userId="2e0607b0-f894-409e-bc5e-dd11296ae8bf" providerId="ADAL" clId="{020BCF5F-1FC7-4CD6-B3DC-6271EBBCCBD0}" dt="2022-08-17T04:13:57.171" v="2" actId="1076"/>
          <ac:picMkLst>
            <pc:docMk/>
            <pc:sldMk cId="967726345" sldId="267"/>
            <ac:picMk id="5" creationId="{20D21980-CECD-4B3A-92DC-BBE4A3960B9A}"/>
          </ac:picMkLst>
        </pc:picChg>
      </pc:sldChg>
    </pc:docChg>
  </pc:docChgLst>
  <pc:docChgLst>
    <pc:chgData name="Simranjit Singh" userId="2e0607b0-f894-409e-bc5e-dd11296ae8bf" providerId="ADAL" clId="{180BB77F-5153-4FEF-8BF0-FE49D9C31F2D}"/>
    <pc:docChg chg="undo custSel modSld">
      <pc:chgData name="Simranjit Singh" userId="2e0607b0-f894-409e-bc5e-dd11296ae8bf" providerId="ADAL" clId="{180BB77F-5153-4FEF-8BF0-FE49D9C31F2D}" dt="2022-08-04T04:46:00.723" v="51"/>
      <pc:docMkLst>
        <pc:docMk/>
      </pc:docMkLst>
      <pc:sldChg chg="addSp modSp mod modMedia setBg">
        <pc:chgData name="Simranjit Singh" userId="2e0607b0-f894-409e-bc5e-dd11296ae8bf" providerId="ADAL" clId="{180BB77F-5153-4FEF-8BF0-FE49D9C31F2D}" dt="2022-08-04T04:46:00.723" v="51"/>
        <pc:sldMkLst>
          <pc:docMk/>
          <pc:sldMk cId="1411676060" sldId="256"/>
        </pc:sldMkLst>
        <pc:spChg chg="mod">
          <ac:chgData name="Simranjit Singh" userId="2e0607b0-f894-409e-bc5e-dd11296ae8bf" providerId="ADAL" clId="{180BB77F-5153-4FEF-8BF0-FE49D9C31F2D}" dt="2022-08-04T04:45:59.385" v="49" actId="122"/>
          <ac:spMkLst>
            <pc:docMk/>
            <pc:sldMk cId="1411676060" sldId="256"/>
            <ac:spMk id="2" creationId="{218EA621-4FF3-421F-83C6-3D05D8994F0B}"/>
          </ac:spMkLst>
        </pc:spChg>
        <pc:spChg chg="mod">
          <ac:chgData name="Simranjit Singh" userId="2e0607b0-f894-409e-bc5e-dd11296ae8bf" providerId="ADAL" clId="{180BB77F-5153-4FEF-8BF0-FE49D9C31F2D}" dt="2022-08-04T04:45:52.648" v="48" actId="26606"/>
          <ac:spMkLst>
            <pc:docMk/>
            <pc:sldMk cId="1411676060" sldId="256"/>
            <ac:spMk id="3" creationId="{DC7AAFD4-FEC8-4DD3-B6F5-EED9AD10F396}"/>
          </ac:spMkLst>
        </pc:spChg>
        <pc:spChg chg="add">
          <ac:chgData name="Simranjit Singh" userId="2e0607b0-f894-409e-bc5e-dd11296ae8bf" providerId="ADAL" clId="{180BB77F-5153-4FEF-8BF0-FE49D9C31F2D}" dt="2022-08-04T04:45:52.648" v="48" actId="26606"/>
          <ac:spMkLst>
            <pc:docMk/>
            <pc:sldMk cId="1411676060" sldId="256"/>
            <ac:spMk id="9" creationId="{6F828D28-8E09-41CC-8229-3070B5467A96}"/>
          </ac:spMkLst>
        </pc:spChg>
        <pc:spChg chg="add">
          <ac:chgData name="Simranjit Singh" userId="2e0607b0-f894-409e-bc5e-dd11296ae8bf" providerId="ADAL" clId="{180BB77F-5153-4FEF-8BF0-FE49D9C31F2D}" dt="2022-08-04T04:45:52.648" v="48" actId="26606"/>
          <ac:spMkLst>
            <pc:docMk/>
            <pc:sldMk cId="1411676060" sldId="256"/>
            <ac:spMk id="11" creationId="{D5B012D8-7F27-4758-9AC6-C889B154BD73}"/>
          </ac:spMkLst>
        </pc:spChg>
        <pc:spChg chg="add">
          <ac:chgData name="Simranjit Singh" userId="2e0607b0-f894-409e-bc5e-dd11296ae8bf" providerId="ADAL" clId="{180BB77F-5153-4FEF-8BF0-FE49D9C31F2D}" dt="2022-08-04T04:45:52.648" v="48" actId="26606"/>
          <ac:spMkLst>
            <pc:docMk/>
            <pc:sldMk cId="1411676060" sldId="256"/>
            <ac:spMk id="13" creationId="{4063B759-00FC-46D1-9898-8E8625268FAF}"/>
          </ac:spMkLst>
        </pc:spChg>
        <pc:picChg chg="add mod">
          <ac:chgData name="Simranjit Singh" userId="2e0607b0-f894-409e-bc5e-dd11296ae8bf" providerId="ADAL" clId="{180BB77F-5153-4FEF-8BF0-FE49D9C31F2D}" dt="2022-08-04T04:46:00.723" v="51"/>
          <ac:picMkLst>
            <pc:docMk/>
            <pc:sldMk cId="1411676060" sldId="256"/>
            <ac:picMk id="5" creationId="{4D42F89A-AEDE-DCA9-F951-3EB9D044FD20}"/>
          </ac:picMkLst>
        </pc:picChg>
      </pc:sldChg>
      <pc:sldChg chg="addSp modSp mod setBg">
        <pc:chgData name="Simranjit Singh" userId="2e0607b0-f894-409e-bc5e-dd11296ae8bf" providerId="ADAL" clId="{180BB77F-5153-4FEF-8BF0-FE49D9C31F2D}" dt="2022-08-04T04:42:52.430" v="0" actId="26606"/>
        <pc:sldMkLst>
          <pc:docMk/>
          <pc:sldMk cId="2950181965" sldId="257"/>
        </pc:sldMkLst>
        <pc:spChg chg="mod">
          <ac:chgData name="Simranjit Singh" userId="2e0607b0-f894-409e-bc5e-dd11296ae8bf" providerId="ADAL" clId="{180BB77F-5153-4FEF-8BF0-FE49D9C31F2D}" dt="2022-08-04T04:42:52.430" v="0" actId="26606"/>
          <ac:spMkLst>
            <pc:docMk/>
            <pc:sldMk cId="2950181965" sldId="257"/>
            <ac:spMk id="2" creationId="{B4103B61-6D6A-4715-A733-82EE8596555C}"/>
          </ac:spMkLst>
        </pc:spChg>
        <pc:spChg chg="add">
          <ac:chgData name="Simranjit Singh" userId="2e0607b0-f894-409e-bc5e-dd11296ae8bf" providerId="ADAL" clId="{180BB77F-5153-4FEF-8BF0-FE49D9C31F2D}" dt="2022-08-04T04:42:52.430" v="0" actId="26606"/>
          <ac:spMkLst>
            <pc:docMk/>
            <pc:sldMk cId="2950181965" sldId="257"/>
            <ac:spMk id="12" creationId="{7F57BEA8-497D-4AA8-8A18-BDCD696B25FE}"/>
          </ac:spMkLst>
        </pc:spChg>
        <pc:picChg chg="mod">
          <ac:chgData name="Simranjit Singh" userId="2e0607b0-f894-409e-bc5e-dd11296ae8bf" providerId="ADAL" clId="{180BB77F-5153-4FEF-8BF0-FE49D9C31F2D}" dt="2022-08-04T04:42:52.430" v="0" actId="26606"/>
          <ac:picMkLst>
            <pc:docMk/>
            <pc:sldMk cId="2950181965" sldId="257"/>
            <ac:picMk id="5" creationId="{3FD23C7E-080E-4095-B841-8B005B82AAC4}"/>
          </ac:picMkLst>
        </pc:picChg>
        <pc:cxnChg chg="add">
          <ac:chgData name="Simranjit Singh" userId="2e0607b0-f894-409e-bc5e-dd11296ae8bf" providerId="ADAL" clId="{180BB77F-5153-4FEF-8BF0-FE49D9C31F2D}" dt="2022-08-04T04:42:52.430" v="0" actId="26606"/>
          <ac:cxnSpMkLst>
            <pc:docMk/>
            <pc:sldMk cId="2950181965" sldId="257"/>
            <ac:cxnSpMk id="10" creationId="{D2E961F1-4A28-4A5F-BBD4-6E400E5E6C75}"/>
          </ac:cxnSpMkLst>
        </pc:cxnChg>
        <pc:cxnChg chg="add">
          <ac:chgData name="Simranjit Singh" userId="2e0607b0-f894-409e-bc5e-dd11296ae8bf" providerId="ADAL" clId="{180BB77F-5153-4FEF-8BF0-FE49D9C31F2D}" dt="2022-08-04T04:42:52.430" v="0" actId="26606"/>
          <ac:cxnSpMkLst>
            <pc:docMk/>
            <pc:sldMk cId="2950181965" sldId="257"/>
            <ac:cxnSpMk id="14" creationId="{A82415D3-DDE5-4D63-8CB3-23A5EC581B27}"/>
          </ac:cxnSpMkLst>
        </pc:cxnChg>
        <pc:cxnChg chg="add">
          <ac:chgData name="Simranjit Singh" userId="2e0607b0-f894-409e-bc5e-dd11296ae8bf" providerId="ADAL" clId="{180BB77F-5153-4FEF-8BF0-FE49D9C31F2D}" dt="2022-08-04T04:42:52.430" v="0" actId="26606"/>
          <ac:cxnSpMkLst>
            <pc:docMk/>
            <pc:sldMk cId="2950181965" sldId="257"/>
            <ac:cxnSpMk id="16" creationId="{AD7193FB-6AE6-4B3B-8F89-56B55DD63B4D}"/>
          </ac:cxnSpMkLst>
        </pc:cxnChg>
      </pc:sldChg>
      <pc:sldChg chg="addSp modSp mod setBg">
        <pc:chgData name="Simranjit Singh" userId="2e0607b0-f894-409e-bc5e-dd11296ae8bf" providerId="ADAL" clId="{180BB77F-5153-4FEF-8BF0-FE49D9C31F2D}" dt="2022-08-04T04:43:13.178" v="1" actId="26606"/>
        <pc:sldMkLst>
          <pc:docMk/>
          <pc:sldMk cId="3939367072" sldId="258"/>
        </pc:sldMkLst>
        <pc:spChg chg="mod">
          <ac:chgData name="Simranjit Singh" userId="2e0607b0-f894-409e-bc5e-dd11296ae8bf" providerId="ADAL" clId="{180BB77F-5153-4FEF-8BF0-FE49D9C31F2D}" dt="2022-08-04T04:43:13.178" v="1" actId="26606"/>
          <ac:spMkLst>
            <pc:docMk/>
            <pc:sldMk cId="3939367072" sldId="258"/>
            <ac:spMk id="2" creationId="{1A2003DC-C331-4471-AEFA-DB182BA4D34A}"/>
          </ac:spMkLst>
        </pc:spChg>
        <pc:spChg chg="mod">
          <ac:chgData name="Simranjit Singh" userId="2e0607b0-f894-409e-bc5e-dd11296ae8bf" providerId="ADAL" clId="{180BB77F-5153-4FEF-8BF0-FE49D9C31F2D}" dt="2022-08-04T04:43:13.178" v="1" actId="26606"/>
          <ac:spMkLst>
            <pc:docMk/>
            <pc:sldMk cId="3939367072" sldId="258"/>
            <ac:spMk id="3" creationId="{90B954B6-200A-46E3-9F64-9757BC1C706E}"/>
          </ac:spMkLst>
        </pc:spChg>
        <pc:spChg chg="add">
          <ac:chgData name="Simranjit Singh" userId="2e0607b0-f894-409e-bc5e-dd11296ae8bf" providerId="ADAL" clId="{180BB77F-5153-4FEF-8BF0-FE49D9C31F2D}" dt="2022-08-04T04:43:13.178" v="1" actId="26606"/>
          <ac:spMkLst>
            <pc:docMk/>
            <pc:sldMk cId="3939367072" sldId="258"/>
            <ac:spMk id="8" creationId="{46D6306C-ED4F-4AAE-B4A5-EEA6AFAD726E}"/>
          </ac:spMkLst>
        </pc:spChg>
        <pc:spChg chg="add">
          <ac:chgData name="Simranjit Singh" userId="2e0607b0-f894-409e-bc5e-dd11296ae8bf" providerId="ADAL" clId="{180BB77F-5153-4FEF-8BF0-FE49D9C31F2D}" dt="2022-08-04T04:43:13.178" v="1" actId="26606"/>
          <ac:spMkLst>
            <pc:docMk/>
            <pc:sldMk cId="3939367072" sldId="258"/>
            <ac:spMk id="10" creationId="{0EC5361D-F897-4856-B945-0455A365EB24}"/>
          </ac:spMkLst>
        </pc:spChg>
        <pc:spChg chg="add">
          <ac:chgData name="Simranjit Singh" userId="2e0607b0-f894-409e-bc5e-dd11296ae8bf" providerId="ADAL" clId="{180BB77F-5153-4FEF-8BF0-FE49D9C31F2D}" dt="2022-08-04T04:43:13.178" v="1" actId="26606"/>
          <ac:spMkLst>
            <pc:docMk/>
            <pc:sldMk cId="3939367072" sldId="258"/>
            <ac:spMk id="12" creationId="{4508C0C5-2268-42B5-B3C8-4D0899E05F8C}"/>
          </ac:spMkLst>
        </pc:spChg>
        <pc:spChg chg="add">
          <ac:chgData name="Simranjit Singh" userId="2e0607b0-f894-409e-bc5e-dd11296ae8bf" providerId="ADAL" clId="{180BB77F-5153-4FEF-8BF0-FE49D9C31F2D}" dt="2022-08-04T04:43:13.178" v="1" actId="26606"/>
          <ac:spMkLst>
            <pc:docMk/>
            <pc:sldMk cId="3939367072" sldId="258"/>
            <ac:spMk id="14" creationId="{141ACBDB-38F8-4B34-8183-BD95B4E55A62}"/>
          </ac:spMkLst>
        </pc:spChg>
        <pc:spChg chg="add">
          <ac:chgData name="Simranjit Singh" userId="2e0607b0-f894-409e-bc5e-dd11296ae8bf" providerId="ADAL" clId="{180BB77F-5153-4FEF-8BF0-FE49D9C31F2D}" dt="2022-08-04T04:43:13.178" v="1" actId="26606"/>
          <ac:spMkLst>
            <pc:docMk/>
            <pc:sldMk cId="3939367072" sldId="258"/>
            <ac:spMk id="16" creationId="{DE00DB52-3455-4E2F-867B-A6D0516E175B}"/>
          </ac:spMkLst>
        </pc:spChg>
        <pc:spChg chg="add">
          <ac:chgData name="Simranjit Singh" userId="2e0607b0-f894-409e-bc5e-dd11296ae8bf" providerId="ADAL" clId="{180BB77F-5153-4FEF-8BF0-FE49D9C31F2D}" dt="2022-08-04T04:43:13.178" v="1" actId="26606"/>
          <ac:spMkLst>
            <pc:docMk/>
            <pc:sldMk cId="3939367072" sldId="258"/>
            <ac:spMk id="18" creationId="{9E914C83-E0D8-4953-92D5-169D28CB43AE}"/>
          </ac:spMkLst>
        </pc:spChg>
        <pc:spChg chg="add">
          <ac:chgData name="Simranjit Singh" userId="2e0607b0-f894-409e-bc5e-dd11296ae8bf" providerId="ADAL" clId="{180BB77F-5153-4FEF-8BF0-FE49D9C31F2D}" dt="2022-08-04T04:43:13.178" v="1" actId="26606"/>
          <ac:spMkLst>
            <pc:docMk/>
            <pc:sldMk cId="3939367072" sldId="258"/>
            <ac:spMk id="20" creationId="{3512E083-F550-46AF-8490-767ECFD00CB7}"/>
          </ac:spMkLst>
        </pc:spChg>
      </pc:sldChg>
      <pc:sldChg chg="addSp delSp modSp mod setBg setClrOvrMap">
        <pc:chgData name="Simranjit Singh" userId="2e0607b0-f894-409e-bc5e-dd11296ae8bf" providerId="ADAL" clId="{180BB77F-5153-4FEF-8BF0-FE49D9C31F2D}" dt="2022-08-04T04:43:21.593" v="4" actId="26606"/>
        <pc:sldMkLst>
          <pc:docMk/>
          <pc:sldMk cId="3307723649" sldId="259"/>
        </pc:sldMkLst>
        <pc:spChg chg="mod">
          <ac:chgData name="Simranjit Singh" userId="2e0607b0-f894-409e-bc5e-dd11296ae8bf" providerId="ADAL" clId="{180BB77F-5153-4FEF-8BF0-FE49D9C31F2D}" dt="2022-08-04T04:43:21.593" v="4" actId="26606"/>
          <ac:spMkLst>
            <pc:docMk/>
            <pc:sldMk cId="3307723649" sldId="259"/>
            <ac:spMk id="2" creationId="{E7D03641-FD58-48B5-B9BA-3758D811F459}"/>
          </ac:spMkLst>
        </pc:spChg>
        <pc:spChg chg="mod">
          <ac:chgData name="Simranjit Singh" userId="2e0607b0-f894-409e-bc5e-dd11296ae8bf" providerId="ADAL" clId="{180BB77F-5153-4FEF-8BF0-FE49D9C31F2D}" dt="2022-08-04T04:43:21.593" v="4" actId="26606"/>
          <ac:spMkLst>
            <pc:docMk/>
            <pc:sldMk cId="3307723649" sldId="259"/>
            <ac:spMk id="3" creationId="{4DB92C26-8013-4208-8EB3-EE79C2D565A5}"/>
          </ac:spMkLst>
        </pc:spChg>
        <pc:spChg chg="add del">
          <ac:chgData name="Simranjit Singh" userId="2e0607b0-f894-409e-bc5e-dd11296ae8bf" providerId="ADAL" clId="{180BB77F-5153-4FEF-8BF0-FE49D9C31F2D}" dt="2022-08-04T04:43:21.565" v="3" actId="26606"/>
          <ac:spMkLst>
            <pc:docMk/>
            <pc:sldMk cId="3307723649" sldId="259"/>
            <ac:spMk id="1036" creationId="{81AEB8A9-B768-4E30-BA55-D919E6687343}"/>
          </ac:spMkLst>
        </pc:spChg>
        <pc:spChg chg="add">
          <ac:chgData name="Simranjit Singh" userId="2e0607b0-f894-409e-bc5e-dd11296ae8bf" providerId="ADAL" clId="{180BB77F-5153-4FEF-8BF0-FE49D9C31F2D}" dt="2022-08-04T04:43:21.593" v="4" actId="26606"/>
          <ac:spMkLst>
            <pc:docMk/>
            <pc:sldMk cId="3307723649" sldId="259"/>
            <ac:spMk id="1038" creationId="{73DE2CFE-42F2-48F0-8706-5264E012B10C}"/>
          </ac:spMkLst>
        </pc:spChg>
        <pc:spChg chg="add">
          <ac:chgData name="Simranjit Singh" userId="2e0607b0-f894-409e-bc5e-dd11296ae8bf" providerId="ADAL" clId="{180BB77F-5153-4FEF-8BF0-FE49D9C31F2D}" dt="2022-08-04T04:43:21.593" v="4" actId="26606"/>
          <ac:spMkLst>
            <pc:docMk/>
            <pc:sldMk cId="3307723649" sldId="259"/>
            <ac:spMk id="1039" creationId="{245A4996-DED7-4805-8721-AB6B9669B3E5}"/>
          </ac:spMkLst>
        </pc:spChg>
        <pc:picChg chg="mod ord">
          <ac:chgData name="Simranjit Singh" userId="2e0607b0-f894-409e-bc5e-dd11296ae8bf" providerId="ADAL" clId="{180BB77F-5153-4FEF-8BF0-FE49D9C31F2D}" dt="2022-08-04T04:43:21.593" v="4" actId="26606"/>
          <ac:picMkLst>
            <pc:docMk/>
            <pc:sldMk cId="3307723649" sldId="259"/>
            <ac:picMk id="1031" creationId="{6F21B7A7-1791-4CD4-BAF1-9AA5FBE8DE12}"/>
          </ac:picMkLst>
        </pc:picChg>
      </pc:sldChg>
      <pc:sldChg chg="addSp delSp modSp mod modTransition setBg modAnim setClrOvrMap">
        <pc:chgData name="Simranjit Singh" userId="2e0607b0-f894-409e-bc5e-dd11296ae8bf" providerId="ADAL" clId="{180BB77F-5153-4FEF-8BF0-FE49D9C31F2D}" dt="2022-08-04T04:44:15.678" v="12"/>
        <pc:sldMkLst>
          <pc:docMk/>
          <pc:sldMk cId="2948889029" sldId="266"/>
        </pc:sldMkLst>
        <pc:spChg chg="mod ord">
          <ac:chgData name="Simranjit Singh" userId="2e0607b0-f894-409e-bc5e-dd11296ae8bf" providerId="ADAL" clId="{180BB77F-5153-4FEF-8BF0-FE49D9C31F2D}" dt="2022-08-04T04:43:32.754" v="9" actId="26606"/>
          <ac:spMkLst>
            <pc:docMk/>
            <pc:sldMk cId="2948889029" sldId="266"/>
            <ac:spMk id="2" creationId="{9AF0ECD4-26A4-4572-A35B-30920E9383C8}"/>
          </ac:spMkLst>
        </pc:spChg>
        <pc:spChg chg="mod">
          <ac:chgData name="Simranjit Singh" userId="2e0607b0-f894-409e-bc5e-dd11296ae8bf" providerId="ADAL" clId="{180BB77F-5153-4FEF-8BF0-FE49D9C31F2D}" dt="2022-08-04T04:43:32.754" v="9" actId="26606"/>
          <ac:spMkLst>
            <pc:docMk/>
            <pc:sldMk cId="2948889029" sldId="266"/>
            <ac:spMk id="6" creationId="{B8E77FD6-55C6-4BE9-BEFC-91BFF21688F4}"/>
          </ac:spMkLst>
        </pc:spChg>
        <pc:spChg chg="add del">
          <ac:chgData name="Simranjit Singh" userId="2e0607b0-f894-409e-bc5e-dd11296ae8bf" providerId="ADAL" clId="{180BB77F-5153-4FEF-8BF0-FE49D9C31F2D}" dt="2022-08-04T04:43:31.043" v="6" actId="26606"/>
          <ac:spMkLst>
            <pc:docMk/>
            <pc:sldMk cId="2948889029" sldId="266"/>
            <ac:spMk id="11" creationId="{245A4996-DED7-4805-8721-AB6B9669B3E5}"/>
          </ac:spMkLst>
        </pc:spChg>
        <pc:spChg chg="add del">
          <ac:chgData name="Simranjit Singh" userId="2e0607b0-f894-409e-bc5e-dd11296ae8bf" providerId="ADAL" clId="{180BB77F-5153-4FEF-8BF0-FE49D9C31F2D}" dt="2022-08-04T04:43:31.043" v="6" actId="26606"/>
          <ac:spMkLst>
            <pc:docMk/>
            <pc:sldMk cId="2948889029" sldId="266"/>
            <ac:spMk id="13" creationId="{73DE2CFE-42F2-48F0-8706-5264E012B10C}"/>
          </ac:spMkLst>
        </pc:spChg>
        <pc:spChg chg="add del">
          <ac:chgData name="Simranjit Singh" userId="2e0607b0-f894-409e-bc5e-dd11296ae8bf" providerId="ADAL" clId="{180BB77F-5153-4FEF-8BF0-FE49D9C31F2D}" dt="2022-08-04T04:43:32.729" v="8" actId="26606"/>
          <ac:spMkLst>
            <pc:docMk/>
            <pc:sldMk cId="2948889029" sldId="266"/>
            <ac:spMk id="16" creationId="{2B566528-1B12-4246-9431-5C2D7D081168}"/>
          </ac:spMkLst>
        </pc:spChg>
        <pc:spChg chg="add">
          <ac:chgData name="Simranjit Singh" userId="2e0607b0-f894-409e-bc5e-dd11296ae8bf" providerId="ADAL" clId="{180BB77F-5153-4FEF-8BF0-FE49D9C31F2D}" dt="2022-08-04T04:43:32.754" v="9" actId="26606"/>
          <ac:spMkLst>
            <pc:docMk/>
            <pc:sldMk cId="2948889029" sldId="266"/>
            <ac:spMk id="22" creationId="{73DE2CFE-42F2-48F0-8706-5264E012B10C}"/>
          </ac:spMkLst>
        </pc:spChg>
        <pc:grpChg chg="add del">
          <ac:chgData name="Simranjit Singh" userId="2e0607b0-f894-409e-bc5e-dd11296ae8bf" providerId="ADAL" clId="{180BB77F-5153-4FEF-8BF0-FE49D9C31F2D}" dt="2022-08-04T04:43:32.729" v="8" actId="26606"/>
          <ac:grpSpMkLst>
            <pc:docMk/>
            <pc:sldMk cId="2948889029" sldId="266"/>
            <ac:grpSpMk id="17" creationId="{5995D10D-E9C9-47DB-AE7E-801FEF38F5C9}"/>
          </ac:grpSpMkLst>
        </pc:grpChg>
        <pc:grpChg chg="add del">
          <ac:chgData name="Simranjit Singh" userId="2e0607b0-f894-409e-bc5e-dd11296ae8bf" providerId="ADAL" clId="{180BB77F-5153-4FEF-8BF0-FE49D9C31F2D}" dt="2022-08-04T04:43:32.729" v="8" actId="26606"/>
          <ac:grpSpMkLst>
            <pc:docMk/>
            <pc:sldMk cId="2948889029" sldId="266"/>
            <ac:grpSpMk id="20" creationId="{828A5161-06F1-46CF-8AD7-844680A59E13}"/>
          </ac:grpSpMkLst>
        </pc:grpChg>
        <pc:picChg chg="mod ord">
          <ac:chgData name="Simranjit Singh" userId="2e0607b0-f894-409e-bc5e-dd11296ae8bf" providerId="ADAL" clId="{180BB77F-5153-4FEF-8BF0-FE49D9C31F2D}" dt="2022-08-04T04:43:50.767" v="11" actId="1035"/>
          <ac:picMkLst>
            <pc:docMk/>
            <pc:sldMk cId="2948889029" sldId="266"/>
            <ac:picMk id="5" creationId="{380CC8A8-0F66-431D-A1E1-32D0159C5D98}"/>
          </ac:picMkLst>
        </pc:picChg>
      </pc:sldChg>
      <pc:sldChg chg="addSp delSp modSp mod setBg modAnim">
        <pc:chgData name="Simranjit Singh" userId="2e0607b0-f894-409e-bc5e-dd11296ae8bf" providerId="ADAL" clId="{180BB77F-5153-4FEF-8BF0-FE49D9C31F2D}" dt="2022-08-04T04:45:11.790" v="21" actId="14100"/>
        <pc:sldMkLst>
          <pc:docMk/>
          <pc:sldMk cId="967726345" sldId="267"/>
        </pc:sldMkLst>
        <pc:spChg chg="mod">
          <ac:chgData name="Simranjit Singh" userId="2e0607b0-f894-409e-bc5e-dd11296ae8bf" providerId="ADAL" clId="{180BB77F-5153-4FEF-8BF0-FE49D9C31F2D}" dt="2022-08-04T04:44:48.298" v="16" actId="26606"/>
          <ac:spMkLst>
            <pc:docMk/>
            <pc:sldMk cId="967726345" sldId="267"/>
            <ac:spMk id="3" creationId="{1CA77C61-C7D2-4E61-9560-DD1E49EB257E}"/>
          </ac:spMkLst>
        </pc:spChg>
        <pc:spChg chg="add del">
          <ac:chgData name="Simranjit Singh" userId="2e0607b0-f894-409e-bc5e-dd11296ae8bf" providerId="ADAL" clId="{180BB77F-5153-4FEF-8BF0-FE49D9C31F2D}" dt="2022-08-04T04:44:48.276" v="15" actId="26606"/>
          <ac:spMkLst>
            <pc:docMk/>
            <pc:sldMk cId="967726345" sldId="267"/>
            <ac:spMk id="10" creationId="{CEB41C5C-0F34-4DDA-9D7C-5E717F35F60C}"/>
          </ac:spMkLst>
        </pc:spChg>
        <pc:spChg chg="add">
          <ac:chgData name="Simranjit Singh" userId="2e0607b0-f894-409e-bc5e-dd11296ae8bf" providerId="ADAL" clId="{180BB77F-5153-4FEF-8BF0-FE49D9C31F2D}" dt="2022-08-04T04:44:48.298" v="16" actId="26606"/>
          <ac:spMkLst>
            <pc:docMk/>
            <pc:sldMk cId="967726345" sldId="267"/>
            <ac:spMk id="14" creationId="{1E547BA6-BAE0-43BB-A7CA-60F69CE252F0}"/>
          </ac:spMkLst>
        </pc:spChg>
        <pc:spChg chg="add">
          <ac:chgData name="Simranjit Singh" userId="2e0607b0-f894-409e-bc5e-dd11296ae8bf" providerId="ADAL" clId="{180BB77F-5153-4FEF-8BF0-FE49D9C31F2D}" dt="2022-08-04T04:44:48.298" v="16" actId="26606"/>
          <ac:spMkLst>
            <pc:docMk/>
            <pc:sldMk cId="967726345" sldId="267"/>
            <ac:spMk id="15" creationId="{2B566528-1B12-4246-9431-5C2D7D081168}"/>
          </ac:spMkLst>
        </pc:spChg>
        <pc:spChg chg="add">
          <ac:chgData name="Simranjit Singh" userId="2e0607b0-f894-409e-bc5e-dd11296ae8bf" providerId="ADAL" clId="{180BB77F-5153-4FEF-8BF0-FE49D9C31F2D}" dt="2022-08-04T04:44:48.298" v="16" actId="26606"/>
          <ac:spMkLst>
            <pc:docMk/>
            <pc:sldMk cId="967726345" sldId="267"/>
            <ac:spMk id="19" creationId="{D3F51FEB-38FB-4F6C-9F7B-2F2AFAB65463}"/>
          </ac:spMkLst>
        </pc:spChg>
        <pc:grpChg chg="add">
          <ac:chgData name="Simranjit Singh" userId="2e0607b0-f894-409e-bc5e-dd11296ae8bf" providerId="ADAL" clId="{180BB77F-5153-4FEF-8BF0-FE49D9C31F2D}" dt="2022-08-04T04:44:48.298" v="16" actId="26606"/>
          <ac:grpSpMkLst>
            <pc:docMk/>
            <pc:sldMk cId="967726345" sldId="267"/>
            <ac:grpSpMk id="16" creationId="{15CBE6EC-46EF-45D9-8E16-DCDC5917CA31}"/>
          </ac:grpSpMkLst>
        </pc:grpChg>
        <pc:picChg chg="mod">
          <ac:chgData name="Simranjit Singh" userId="2e0607b0-f894-409e-bc5e-dd11296ae8bf" providerId="ADAL" clId="{180BB77F-5153-4FEF-8BF0-FE49D9C31F2D}" dt="2022-08-04T04:45:11.790" v="21" actId="14100"/>
          <ac:picMkLst>
            <pc:docMk/>
            <pc:sldMk cId="967726345" sldId="267"/>
            <ac:picMk id="5" creationId="{20D21980-CECD-4B3A-92DC-BBE4A3960B9A}"/>
          </ac:picMkLst>
        </pc:picChg>
        <pc:cxnChg chg="add del">
          <ac:chgData name="Simranjit Singh" userId="2e0607b0-f894-409e-bc5e-dd11296ae8bf" providerId="ADAL" clId="{180BB77F-5153-4FEF-8BF0-FE49D9C31F2D}" dt="2022-08-04T04:44:48.276" v="15" actId="26606"/>
          <ac:cxnSpMkLst>
            <pc:docMk/>
            <pc:sldMk cId="967726345" sldId="267"/>
            <ac:cxnSpMk id="12" creationId="{57E1E5E6-F385-4E9C-B201-BA5BDE5CAD52}"/>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69F1EC1-7482-415C-81F3-A71E5964D013}" type="doc">
      <dgm:prSet loTypeId="urn:microsoft.com/office/officeart/2005/8/layout/hProcess7#1" loCatId="list" qsTypeId="urn:microsoft.com/office/officeart/2005/8/quickstyle/simple1#1" qsCatId="simple" csTypeId="urn:microsoft.com/office/officeart/2005/8/colors/accent1_2#1" csCatId="accent1" phldr="1"/>
      <dgm:spPr/>
      <dgm:t>
        <a:bodyPr/>
        <a:lstStyle/>
        <a:p>
          <a:endParaRPr lang="en-US"/>
        </a:p>
      </dgm:t>
    </dgm:pt>
    <dgm:pt modelId="{518BB789-7756-461E-9224-2628C534D91F}">
      <dgm:prSet phldrT="[Text]" custT="1"/>
      <dgm:spPr>
        <a:solidFill>
          <a:srgbClr val="7BE5E5"/>
        </a:solidFill>
      </dgm:spPr>
      <dgm:t>
        <a:bodyPr vert="vert" lIns="0" tIns="365760" anchor="ctr" anchorCtr="1"/>
        <a:lstStyle/>
        <a:p>
          <a:r>
            <a:rPr lang="en-US" sz="1800" baseline="0" dirty="0">
              <a:solidFill>
                <a:schemeClr val="tx1"/>
              </a:solidFill>
            </a:rPr>
            <a:t>a</a:t>
          </a:r>
        </a:p>
      </dgm:t>
    </dgm:pt>
    <dgm:pt modelId="{79897BDB-3D4C-4D94-9E15-8D3768A0031F}" type="parTrans" cxnId="{6C4F1820-C838-49DF-9DC6-86E499BF2986}">
      <dgm:prSet/>
      <dgm:spPr/>
      <dgm:t>
        <a:bodyPr/>
        <a:lstStyle/>
        <a:p>
          <a:endParaRPr lang="en-US"/>
        </a:p>
      </dgm:t>
    </dgm:pt>
    <dgm:pt modelId="{E5551CB3-918E-4F3F-9493-1BB63F295FC4}" type="sibTrans" cxnId="{6C4F1820-C838-49DF-9DC6-86E499BF2986}">
      <dgm:prSet/>
      <dgm:spPr/>
      <dgm:t>
        <a:bodyPr/>
        <a:lstStyle/>
        <a:p>
          <a:endParaRPr lang="en-US"/>
        </a:p>
      </dgm:t>
    </dgm:pt>
    <dgm:pt modelId="{D1DC58E9-98F8-410D-A368-5C8CAD0CCA5F}">
      <dgm:prSet phldrT="[Text]" custT="1"/>
      <dgm:spPr>
        <a:solidFill>
          <a:srgbClr val="7BE5E5"/>
        </a:solidFill>
      </dgm:spPr>
      <dgm:t>
        <a:bodyPr vert="vert" lIns="0" tIns="365760" rIns="365760" anchor="ctr" anchorCtr="1"/>
        <a:lstStyle/>
        <a:p>
          <a:pPr algn="ctr"/>
          <a:r>
            <a:rPr lang="en-US" sz="1800" baseline="0" dirty="0">
              <a:solidFill>
                <a:schemeClr val="tx1"/>
              </a:solidFill>
            </a:rPr>
            <a:t>b	</a:t>
          </a:r>
        </a:p>
      </dgm:t>
    </dgm:pt>
    <dgm:pt modelId="{4F57F2AD-99EF-4C3B-9224-2BB503BAEF9E}" type="parTrans" cxnId="{3FB5DA9A-BCA2-4BC2-ABA8-871B6DF18061}">
      <dgm:prSet/>
      <dgm:spPr/>
      <dgm:t>
        <a:bodyPr/>
        <a:lstStyle/>
        <a:p>
          <a:endParaRPr lang="en-US"/>
        </a:p>
      </dgm:t>
    </dgm:pt>
    <dgm:pt modelId="{58E14745-0164-49CD-96C9-824CDF21CA7F}" type="sibTrans" cxnId="{3FB5DA9A-BCA2-4BC2-ABA8-871B6DF18061}">
      <dgm:prSet/>
      <dgm:spPr/>
      <dgm:t>
        <a:bodyPr/>
        <a:lstStyle/>
        <a:p>
          <a:endParaRPr lang="en-US"/>
        </a:p>
      </dgm:t>
    </dgm:pt>
    <dgm:pt modelId="{72740330-DBA4-40DC-AFA6-39537B03C245}">
      <dgm:prSet phldrT="[Text]" custT="1"/>
      <dgm:spPr>
        <a:solidFill>
          <a:srgbClr val="7BE5E5"/>
        </a:solidFill>
      </dgm:spPr>
      <dgm:t>
        <a:bodyPr vert="vert" lIns="0" tIns="365760" anchor="ctr" anchorCtr="1"/>
        <a:lstStyle/>
        <a:p>
          <a:r>
            <a:rPr lang="en-US" sz="1800" baseline="0" dirty="0">
              <a:solidFill>
                <a:schemeClr val="tx1"/>
              </a:solidFill>
            </a:rPr>
            <a:t>b</a:t>
          </a:r>
        </a:p>
      </dgm:t>
    </dgm:pt>
    <dgm:pt modelId="{F1DD2674-F6ED-4488-9E02-1AAE020693B1}" type="parTrans" cxnId="{A16E3EE5-4FE0-4B9D-B5F4-B9474DA8E7DF}">
      <dgm:prSet/>
      <dgm:spPr/>
      <dgm:t>
        <a:bodyPr/>
        <a:lstStyle/>
        <a:p>
          <a:endParaRPr lang="en-US"/>
        </a:p>
      </dgm:t>
    </dgm:pt>
    <dgm:pt modelId="{CF67292C-2786-4487-A8CE-AE4BB60E54A6}" type="sibTrans" cxnId="{A16E3EE5-4FE0-4B9D-B5F4-B9474DA8E7DF}">
      <dgm:prSet/>
      <dgm:spPr/>
      <dgm:t>
        <a:bodyPr/>
        <a:lstStyle/>
        <a:p>
          <a:endParaRPr lang="en-US"/>
        </a:p>
      </dgm:t>
    </dgm:pt>
    <dgm:pt modelId="{317F8762-4A84-4E5E-BB62-17AB8FB5986F}">
      <dgm:prSet phldrT="[Text]" custT="1"/>
      <dgm:spPr>
        <a:solidFill>
          <a:srgbClr val="7BE5E5"/>
        </a:solidFill>
      </dgm:spPr>
      <dgm:t>
        <a:bodyPr vert="vert" lIns="0" tIns="365760" anchor="ctr" anchorCtr="1"/>
        <a:lstStyle/>
        <a:p>
          <a:r>
            <a:rPr lang="en-US" sz="1800" baseline="0" dirty="0">
              <a:solidFill>
                <a:schemeClr val="tx1"/>
              </a:solidFill>
            </a:rPr>
            <a:t>a</a:t>
          </a:r>
        </a:p>
      </dgm:t>
    </dgm:pt>
    <dgm:pt modelId="{049900A4-E722-4A4C-AB5F-B79EBE57C9C1}" type="parTrans" cxnId="{00C09929-D65A-4D47-BC6A-31E4EFBD56F2}">
      <dgm:prSet/>
      <dgm:spPr/>
      <dgm:t>
        <a:bodyPr/>
        <a:lstStyle/>
        <a:p>
          <a:endParaRPr lang="en-US"/>
        </a:p>
      </dgm:t>
    </dgm:pt>
    <dgm:pt modelId="{1EE63B94-33C2-445B-A374-02DB607DA936}" type="sibTrans" cxnId="{00C09929-D65A-4D47-BC6A-31E4EFBD56F2}">
      <dgm:prSet/>
      <dgm:spPr/>
      <dgm:t>
        <a:bodyPr/>
        <a:lstStyle/>
        <a:p>
          <a:endParaRPr lang="en-US"/>
        </a:p>
      </dgm:t>
    </dgm:pt>
    <dgm:pt modelId="{013547BE-7EAF-4013-BE33-6398B5310C3A}">
      <dgm:prSet phldrT="[Text]" custT="1"/>
      <dgm:spPr>
        <a:solidFill>
          <a:srgbClr val="7BE5E5"/>
        </a:solidFill>
      </dgm:spPr>
      <dgm:t>
        <a:bodyPr vert="vert" lIns="0" tIns="365760" anchor="ctr" anchorCtr="1"/>
        <a:lstStyle/>
        <a:p>
          <a:r>
            <a:rPr lang="en-US" sz="1800" baseline="0" dirty="0">
              <a:solidFill>
                <a:schemeClr val="tx1"/>
              </a:solidFill>
            </a:rPr>
            <a:t>b</a:t>
          </a:r>
        </a:p>
      </dgm:t>
    </dgm:pt>
    <dgm:pt modelId="{3AE037FB-099E-499C-9046-C6071CB7498C}" type="parTrans" cxnId="{34398AEC-C539-4129-9229-DCEA4D9D1525}">
      <dgm:prSet/>
      <dgm:spPr/>
      <dgm:t>
        <a:bodyPr/>
        <a:lstStyle/>
        <a:p>
          <a:endParaRPr lang="en-US"/>
        </a:p>
      </dgm:t>
    </dgm:pt>
    <dgm:pt modelId="{9EFABBF7-4988-46C3-BA26-70A748DE3B48}" type="sibTrans" cxnId="{34398AEC-C539-4129-9229-DCEA4D9D1525}">
      <dgm:prSet/>
      <dgm:spPr/>
      <dgm:t>
        <a:bodyPr/>
        <a:lstStyle/>
        <a:p>
          <a:endParaRPr lang="en-US"/>
        </a:p>
      </dgm:t>
    </dgm:pt>
    <dgm:pt modelId="{DFFE60D8-5C7B-4568-BFC1-8BDB67AB4929}">
      <dgm:prSet phldrT="[Text]" custT="1"/>
      <dgm:spPr>
        <a:solidFill>
          <a:srgbClr val="7BE5E5"/>
        </a:solidFill>
      </dgm:spPr>
      <dgm:t>
        <a:bodyPr vert="vert" lIns="0" tIns="365760" anchor="ctr" anchorCtr="1"/>
        <a:lstStyle/>
        <a:p>
          <a:r>
            <a:rPr lang="en-US" sz="1800" baseline="0" dirty="0">
              <a:solidFill>
                <a:schemeClr val="tx1"/>
              </a:solidFill>
            </a:rPr>
            <a:t>a</a:t>
          </a:r>
        </a:p>
      </dgm:t>
    </dgm:pt>
    <dgm:pt modelId="{164B51DC-997F-479A-860C-C4C834E5BB04}" type="parTrans" cxnId="{AE97919B-22B4-498D-85F4-D67714011F97}">
      <dgm:prSet/>
      <dgm:spPr/>
      <dgm:t>
        <a:bodyPr/>
        <a:lstStyle/>
        <a:p>
          <a:endParaRPr lang="en-US"/>
        </a:p>
      </dgm:t>
    </dgm:pt>
    <dgm:pt modelId="{CF0C28E3-F9F8-4F24-A69C-2A50D1532020}" type="sibTrans" cxnId="{AE97919B-22B4-498D-85F4-D67714011F97}">
      <dgm:prSet/>
      <dgm:spPr/>
      <dgm:t>
        <a:bodyPr/>
        <a:lstStyle/>
        <a:p>
          <a:endParaRPr lang="en-US"/>
        </a:p>
      </dgm:t>
    </dgm:pt>
    <dgm:pt modelId="{178C5370-AB90-4B01-BA06-C6BEA3E4622C}">
      <dgm:prSet phldrT="[Text]" custT="1"/>
      <dgm:spPr>
        <a:solidFill>
          <a:srgbClr val="7BE5E5"/>
        </a:solidFill>
      </dgm:spPr>
      <dgm:t>
        <a:bodyPr vert="vert" lIns="0" tIns="365760" anchor="ctr" anchorCtr="1"/>
        <a:lstStyle/>
        <a:p>
          <a:r>
            <a:rPr lang="en-US" sz="1800" baseline="0" dirty="0">
              <a:solidFill>
                <a:schemeClr val="tx1"/>
              </a:solidFill>
            </a:rPr>
            <a:t>a</a:t>
          </a:r>
        </a:p>
      </dgm:t>
    </dgm:pt>
    <dgm:pt modelId="{2BDEAE86-5141-477E-968D-BB35570FF289}" type="parTrans" cxnId="{1622A18E-BC98-410C-A881-416644E440FF}">
      <dgm:prSet/>
      <dgm:spPr/>
      <dgm:t>
        <a:bodyPr/>
        <a:lstStyle/>
        <a:p>
          <a:endParaRPr lang="en-US"/>
        </a:p>
      </dgm:t>
    </dgm:pt>
    <dgm:pt modelId="{DE2BF06D-CD78-4B74-AC8C-E9555B4EF361}" type="sibTrans" cxnId="{1622A18E-BC98-410C-A881-416644E440FF}">
      <dgm:prSet/>
      <dgm:spPr/>
      <dgm:t>
        <a:bodyPr/>
        <a:lstStyle/>
        <a:p>
          <a:endParaRPr lang="en-US"/>
        </a:p>
      </dgm:t>
    </dgm:pt>
    <dgm:pt modelId="{17838F8B-53AE-4097-940C-623F179DF96D}" type="pres">
      <dgm:prSet presAssocID="{669F1EC1-7482-415C-81F3-A71E5964D013}" presName="Name0" presStyleCnt="0">
        <dgm:presLayoutVars>
          <dgm:dir/>
          <dgm:animLvl val="lvl"/>
          <dgm:resizeHandles val="exact"/>
        </dgm:presLayoutVars>
      </dgm:prSet>
      <dgm:spPr/>
    </dgm:pt>
    <dgm:pt modelId="{DC77076A-DBE6-4658-A8AE-A6C59C188A16}" type="pres">
      <dgm:prSet presAssocID="{518BB789-7756-461E-9224-2628C534D91F}" presName="compositeNode" presStyleCnt="0">
        <dgm:presLayoutVars>
          <dgm:bulletEnabled val="1"/>
        </dgm:presLayoutVars>
      </dgm:prSet>
      <dgm:spPr/>
    </dgm:pt>
    <dgm:pt modelId="{2E8777A3-5903-4362-9F2F-107FDF0B03BC}" type="pres">
      <dgm:prSet presAssocID="{518BB789-7756-461E-9224-2628C534D91F}" presName="bgRect" presStyleLbl="node1" presStyleIdx="0" presStyleCnt="7"/>
      <dgm:spPr/>
    </dgm:pt>
    <dgm:pt modelId="{35327CE8-02A8-4FD4-B6E0-F3E47E6A5F67}" type="pres">
      <dgm:prSet presAssocID="{518BB789-7756-461E-9224-2628C534D91F}" presName="parentNode" presStyleLbl="node1" presStyleIdx="0" presStyleCnt="7">
        <dgm:presLayoutVars>
          <dgm:chMax val="0"/>
          <dgm:bulletEnabled val="1"/>
        </dgm:presLayoutVars>
      </dgm:prSet>
      <dgm:spPr/>
    </dgm:pt>
    <dgm:pt modelId="{F9C19C5B-3AB2-4E5D-9C07-4B0D0428A819}" type="pres">
      <dgm:prSet presAssocID="{E5551CB3-918E-4F3F-9493-1BB63F295FC4}" presName="hSp" presStyleCnt="0"/>
      <dgm:spPr/>
    </dgm:pt>
    <dgm:pt modelId="{09B61F83-13F5-4B4F-A5AC-F10CAD4A92C1}" type="pres">
      <dgm:prSet presAssocID="{E5551CB3-918E-4F3F-9493-1BB63F295FC4}" presName="vProcSp" presStyleCnt="0"/>
      <dgm:spPr/>
    </dgm:pt>
    <dgm:pt modelId="{92F83222-8101-4F83-ADBA-954667060E92}" type="pres">
      <dgm:prSet presAssocID="{E5551CB3-918E-4F3F-9493-1BB63F295FC4}" presName="vSp1" presStyleCnt="0"/>
      <dgm:spPr/>
    </dgm:pt>
    <dgm:pt modelId="{A04792B0-CCC0-4A1B-AE75-34F173BCD060}" type="pres">
      <dgm:prSet presAssocID="{E5551CB3-918E-4F3F-9493-1BB63F295FC4}" presName="simulatedConn" presStyleLbl="solidFgAcc1" presStyleIdx="0" presStyleCnt="6"/>
      <dgm:spPr>
        <a:solidFill>
          <a:srgbClr val="7BE5E5"/>
        </a:solidFill>
      </dgm:spPr>
    </dgm:pt>
    <dgm:pt modelId="{709FA7A9-B99F-47E4-BAD3-C01A19E76FBD}" type="pres">
      <dgm:prSet presAssocID="{E5551CB3-918E-4F3F-9493-1BB63F295FC4}" presName="vSp2" presStyleCnt="0"/>
      <dgm:spPr/>
    </dgm:pt>
    <dgm:pt modelId="{61A966D7-8144-406E-9B94-92684AF91428}" type="pres">
      <dgm:prSet presAssocID="{E5551CB3-918E-4F3F-9493-1BB63F295FC4}" presName="sibTrans" presStyleCnt="0"/>
      <dgm:spPr/>
    </dgm:pt>
    <dgm:pt modelId="{3C884DEE-2AA7-4C1B-B512-25901DE074DE}" type="pres">
      <dgm:prSet presAssocID="{D1DC58E9-98F8-410D-A368-5C8CAD0CCA5F}" presName="compositeNode" presStyleCnt="0">
        <dgm:presLayoutVars>
          <dgm:bulletEnabled val="1"/>
        </dgm:presLayoutVars>
      </dgm:prSet>
      <dgm:spPr/>
    </dgm:pt>
    <dgm:pt modelId="{1FC17B83-CA40-4A1B-9451-6154DE393E44}" type="pres">
      <dgm:prSet presAssocID="{D1DC58E9-98F8-410D-A368-5C8CAD0CCA5F}" presName="bgRect" presStyleLbl="node1" presStyleIdx="1" presStyleCnt="7"/>
      <dgm:spPr/>
    </dgm:pt>
    <dgm:pt modelId="{204217DD-4242-48B6-A0C3-3EA993F09FAB}" type="pres">
      <dgm:prSet presAssocID="{D1DC58E9-98F8-410D-A368-5C8CAD0CCA5F}" presName="parentNode" presStyleLbl="node1" presStyleIdx="1" presStyleCnt="7">
        <dgm:presLayoutVars>
          <dgm:chMax val="0"/>
          <dgm:bulletEnabled val="1"/>
        </dgm:presLayoutVars>
      </dgm:prSet>
      <dgm:spPr/>
    </dgm:pt>
    <dgm:pt modelId="{C8253604-AD20-4B7A-A222-1220F1EBD005}" type="pres">
      <dgm:prSet presAssocID="{58E14745-0164-49CD-96C9-824CDF21CA7F}" presName="hSp" presStyleCnt="0"/>
      <dgm:spPr/>
    </dgm:pt>
    <dgm:pt modelId="{63E478AA-9633-49C6-A15A-6AB1E4BA9D55}" type="pres">
      <dgm:prSet presAssocID="{58E14745-0164-49CD-96C9-824CDF21CA7F}" presName="vProcSp" presStyleCnt="0"/>
      <dgm:spPr/>
    </dgm:pt>
    <dgm:pt modelId="{10EC7219-673F-415C-8B64-11C7E567718D}" type="pres">
      <dgm:prSet presAssocID="{58E14745-0164-49CD-96C9-824CDF21CA7F}" presName="vSp1" presStyleCnt="0"/>
      <dgm:spPr/>
    </dgm:pt>
    <dgm:pt modelId="{AF66E7AB-D1DB-48F2-BFAE-E6B8C1CEC213}" type="pres">
      <dgm:prSet presAssocID="{58E14745-0164-49CD-96C9-824CDF21CA7F}" presName="simulatedConn" presStyleLbl="solidFgAcc1" presStyleIdx="1" presStyleCnt="6"/>
      <dgm:spPr>
        <a:solidFill>
          <a:srgbClr val="7BE5E5"/>
        </a:solidFill>
      </dgm:spPr>
    </dgm:pt>
    <dgm:pt modelId="{B965DA68-BB29-43BC-994C-0F4F721435F1}" type="pres">
      <dgm:prSet presAssocID="{58E14745-0164-49CD-96C9-824CDF21CA7F}" presName="vSp2" presStyleCnt="0"/>
      <dgm:spPr/>
    </dgm:pt>
    <dgm:pt modelId="{D217239D-17DD-4FDB-9040-FEDFDBDF4DF0}" type="pres">
      <dgm:prSet presAssocID="{58E14745-0164-49CD-96C9-824CDF21CA7F}" presName="sibTrans" presStyleCnt="0"/>
      <dgm:spPr/>
    </dgm:pt>
    <dgm:pt modelId="{DFA2565C-91BD-4F89-AFBA-87E50946F59C}" type="pres">
      <dgm:prSet presAssocID="{72740330-DBA4-40DC-AFA6-39537B03C245}" presName="compositeNode" presStyleCnt="0">
        <dgm:presLayoutVars>
          <dgm:bulletEnabled val="1"/>
        </dgm:presLayoutVars>
      </dgm:prSet>
      <dgm:spPr/>
    </dgm:pt>
    <dgm:pt modelId="{22F2DC33-DB94-44CA-B5FE-EB436141C05B}" type="pres">
      <dgm:prSet presAssocID="{72740330-DBA4-40DC-AFA6-39537B03C245}" presName="bgRect" presStyleLbl="node1" presStyleIdx="2" presStyleCnt="7"/>
      <dgm:spPr/>
    </dgm:pt>
    <dgm:pt modelId="{A7C9D44A-FDD3-4275-9930-08F9641DA78A}" type="pres">
      <dgm:prSet presAssocID="{72740330-DBA4-40DC-AFA6-39537B03C245}" presName="parentNode" presStyleLbl="node1" presStyleIdx="2" presStyleCnt="7">
        <dgm:presLayoutVars>
          <dgm:chMax val="0"/>
          <dgm:bulletEnabled val="1"/>
        </dgm:presLayoutVars>
      </dgm:prSet>
      <dgm:spPr/>
    </dgm:pt>
    <dgm:pt modelId="{EB3D360A-AB8D-4BCE-9F8C-6D11453CAA2D}" type="pres">
      <dgm:prSet presAssocID="{CF67292C-2786-4487-A8CE-AE4BB60E54A6}" presName="hSp" presStyleCnt="0"/>
      <dgm:spPr/>
    </dgm:pt>
    <dgm:pt modelId="{AC7518F6-4FAF-4535-9104-9A5FC9B20BB2}" type="pres">
      <dgm:prSet presAssocID="{CF67292C-2786-4487-A8CE-AE4BB60E54A6}" presName="vProcSp" presStyleCnt="0"/>
      <dgm:spPr/>
    </dgm:pt>
    <dgm:pt modelId="{40544F8B-C2A3-4F96-BC84-7A8637D06062}" type="pres">
      <dgm:prSet presAssocID="{CF67292C-2786-4487-A8CE-AE4BB60E54A6}" presName="vSp1" presStyleCnt="0"/>
      <dgm:spPr/>
    </dgm:pt>
    <dgm:pt modelId="{32BFDD09-4E6F-4E51-BFEB-242EA2DCE520}" type="pres">
      <dgm:prSet presAssocID="{CF67292C-2786-4487-A8CE-AE4BB60E54A6}" presName="simulatedConn" presStyleLbl="solidFgAcc1" presStyleIdx="2" presStyleCnt="6"/>
      <dgm:spPr>
        <a:solidFill>
          <a:srgbClr val="7BE5E5"/>
        </a:solidFill>
      </dgm:spPr>
    </dgm:pt>
    <dgm:pt modelId="{054DD4E7-C41F-443B-9A63-AB941C4BDB5C}" type="pres">
      <dgm:prSet presAssocID="{CF67292C-2786-4487-A8CE-AE4BB60E54A6}" presName="vSp2" presStyleCnt="0"/>
      <dgm:spPr/>
    </dgm:pt>
    <dgm:pt modelId="{7EB699F3-AD24-40CD-B793-EE219CE78A05}" type="pres">
      <dgm:prSet presAssocID="{CF67292C-2786-4487-A8CE-AE4BB60E54A6}" presName="sibTrans" presStyleCnt="0"/>
      <dgm:spPr/>
    </dgm:pt>
    <dgm:pt modelId="{6C6CA592-86C7-4569-BC9A-F057E8CA24E0}" type="pres">
      <dgm:prSet presAssocID="{317F8762-4A84-4E5E-BB62-17AB8FB5986F}" presName="compositeNode" presStyleCnt="0">
        <dgm:presLayoutVars>
          <dgm:bulletEnabled val="1"/>
        </dgm:presLayoutVars>
      </dgm:prSet>
      <dgm:spPr/>
    </dgm:pt>
    <dgm:pt modelId="{0A71CBD5-1AB8-4345-99E2-C817A860AD66}" type="pres">
      <dgm:prSet presAssocID="{317F8762-4A84-4E5E-BB62-17AB8FB5986F}" presName="bgRect" presStyleLbl="node1" presStyleIdx="3" presStyleCnt="7"/>
      <dgm:spPr/>
    </dgm:pt>
    <dgm:pt modelId="{7E4EA091-983B-45D0-8DE4-A94783086A3D}" type="pres">
      <dgm:prSet presAssocID="{317F8762-4A84-4E5E-BB62-17AB8FB5986F}" presName="parentNode" presStyleLbl="node1" presStyleIdx="3" presStyleCnt="7">
        <dgm:presLayoutVars>
          <dgm:chMax val="0"/>
          <dgm:bulletEnabled val="1"/>
        </dgm:presLayoutVars>
      </dgm:prSet>
      <dgm:spPr/>
    </dgm:pt>
    <dgm:pt modelId="{29FA9ABD-6687-4DD8-A64A-BA24C487D67A}" type="pres">
      <dgm:prSet presAssocID="{1EE63B94-33C2-445B-A374-02DB607DA936}" presName="hSp" presStyleCnt="0"/>
      <dgm:spPr/>
    </dgm:pt>
    <dgm:pt modelId="{7037F6EC-0241-4818-8CD3-D4FD3591D588}" type="pres">
      <dgm:prSet presAssocID="{1EE63B94-33C2-445B-A374-02DB607DA936}" presName="vProcSp" presStyleCnt="0"/>
      <dgm:spPr/>
    </dgm:pt>
    <dgm:pt modelId="{1769EE29-B7E9-478A-9D03-F4D7EFD23C35}" type="pres">
      <dgm:prSet presAssocID="{1EE63B94-33C2-445B-A374-02DB607DA936}" presName="vSp1" presStyleCnt="0"/>
      <dgm:spPr/>
    </dgm:pt>
    <dgm:pt modelId="{3536494E-F6EA-4869-B930-75A3B7FB46CA}" type="pres">
      <dgm:prSet presAssocID="{1EE63B94-33C2-445B-A374-02DB607DA936}" presName="simulatedConn" presStyleLbl="solidFgAcc1" presStyleIdx="3" presStyleCnt="6"/>
      <dgm:spPr>
        <a:solidFill>
          <a:srgbClr val="7BE5E5"/>
        </a:solidFill>
      </dgm:spPr>
    </dgm:pt>
    <dgm:pt modelId="{1B2F6135-42B4-4B96-A6A8-7EF07E07807A}" type="pres">
      <dgm:prSet presAssocID="{1EE63B94-33C2-445B-A374-02DB607DA936}" presName="vSp2" presStyleCnt="0"/>
      <dgm:spPr/>
    </dgm:pt>
    <dgm:pt modelId="{A002A46F-45D5-4E6F-AF72-A1FEF12AFF66}" type="pres">
      <dgm:prSet presAssocID="{1EE63B94-33C2-445B-A374-02DB607DA936}" presName="sibTrans" presStyleCnt="0"/>
      <dgm:spPr/>
    </dgm:pt>
    <dgm:pt modelId="{05799F9E-C65C-40F5-8C1F-E796913D7BF7}" type="pres">
      <dgm:prSet presAssocID="{013547BE-7EAF-4013-BE33-6398B5310C3A}" presName="compositeNode" presStyleCnt="0">
        <dgm:presLayoutVars>
          <dgm:bulletEnabled val="1"/>
        </dgm:presLayoutVars>
      </dgm:prSet>
      <dgm:spPr/>
    </dgm:pt>
    <dgm:pt modelId="{69CEB9ED-365A-46D1-957C-867DE1D039B1}" type="pres">
      <dgm:prSet presAssocID="{013547BE-7EAF-4013-BE33-6398B5310C3A}" presName="bgRect" presStyleLbl="node1" presStyleIdx="4" presStyleCnt="7"/>
      <dgm:spPr/>
    </dgm:pt>
    <dgm:pt modelId="{C422B8C0-DE39-4863-BD95-0A1EBFFC81BE}" type="pres">
      <dgm:prSet presAssocID="{013547BE-7EAF-4013-BE33-6398B5310C3A}" presName="parentNode" presStyleLbl="node1" presStyleIdx="4" presStyleCnt="7">
        <dgm:presLayoutVars>
          <dgm:chMax val="0"/>
          <dgm:bulletEnabled val="1"/>
        </dgm:presLayoutVars>
      </dgm:prSet>
      <dgm:spPr/>
    </dgm:pt>
    <dgm:pt modelId="{BF1180E5-5B06-48CE-BC73-9428EA267C5A}" type="pres">
      <dgm:prSet presAssocID="{9EFABBF7-4988-46C3-BA26-70A748DE3B48}" presName="hSp" presStyleCnt="0"/>
      <dgm:spPr/>
    </dgm:pt>
    <dgm:pt modelId="{73255A82-9BC4-486B-BA4E-1BE431EEEA86}" type="pres">
      <dgm:prSet presAssocID="{9EFABBF7-4988-46C3-BA26-70A748DE3B48}" presName="vProcSp" presStyleCnt="0"/>
      <dgm:spPr/>
    </dgm:pt>
    <dgm:pt modelId="{817824FF-E590-4722-A014-7098AD8556A7}" type="pres">
      <dgm:prSet presAssocID="{9EFABBF7-4988-46C3-BA26-70A748DE3B48}" presName="vSp1" presStyleCnt="0"/>
      <dgm:spPr/>
    </dgm:pt>
    <dgm:pt modelId="{D44CEE8F-5891-44E6-8BB5-B2A5951AC9E1}" type="pres">
      <dgm:prSet presAssocID="{9EFABBF7-4988-46C3-BA26-70A748DE3B48}" presName="simulatedConn" presStyleLbl="solidFgAcc1" presStyleIdx="4" presStyleCnt="6"/>
      <dgm:spPr>
        <a:solidFill>
          <a:srgbClr val="7BE5E5"/>
        </a:solidFill>
      </dgm:spPr>
    </dgm:pt>
    <dgm:pt modelId="{A2740137-48A8-4C14-B3AF-C1BD1D0660AF}" type="pres">
      <dgm:prSet presAssocID="{9EFABBF7-4988-46C3-BA26-70A748DE3B48}" presName="vSp2" presStyleCnt="0"/>
      <dgm:spPr/>
    </dgm:pt>
    <dgm:pt modelId="{C9681203-0270-4A61-8261-ADDCC5EAA22B}" type="pres">
      <dgm:prSet presAssocID="{9EFABBF7-4988-46C3-BA26-70A748DE3B48}" presName="sibTrans" presStyleCnt="0"/>
      <dgm:spPr/>
    </dgm:pt>
    <dgm:pt modelId="{ED35CB31-42F6-4BF3-880C-1692D486896E}" type="pres">
      <dgm:prSet presAssocID="{DFFE60D8-5C7B-4568-BFC1-8BDB67AB4929}" presName="compositeNode" presStyleCnt="0">
        <dgm:presLayoutVars>
          <dgm:bulletEnabled val="1"/>
        </dgm:presLayoutVars>
      </dgm:prSet>
      <dgm:spPr/>
    </dgm:pt>
    <dgm:pt modelId="{9E791831-4056-42A1-8739-147C378772EC}" type="pres">
      <dgm:prSet presAssocID="{DFFE60D8-5C7B-4568-BFC1-8BDB67AB4929}" presName="bgRect" presStyleLbl="node1" presStyleIdx="5" presStyleCnt="7"/>
      <dgm:spPr/>
    </dgm:pt>
    <dgm:pt modelId="{42BEDE75-A237-4008-93F8-B6AEACB2971D}" type="pres">
      <dgm:prSet presAssocID="{DFFE60D8-5C7B-4568-BFC1-8BDB67AB4929}" presName="parentNode" presStyleLbl="node1" presStyleIdx="5" presStyleCnt="7">
        <dgm:presLayoutVars>
          <dgm:chMax val="0"/>
          <dgm:bulletEnabled val="1"/>
        </dgm:presLayoutVars>
      </dgm:prSet>
      <dgm:spPr/>
    </dgm:pt>
    <dgm:pt modelId="{1C9276C3-79A8-4972-841E-1CD425C9CF64}" type="pres">
      <dgm:prSet presAssocID="{CF0C28E3-F9F8-4F24-A69C-2A50D1532020}" presName="hSp" presStyleCnt="0"/>
      <dgm:spPr/>
    </dgm:pt>
    <dgm:pt modelId="{0DC13A4C-4419-4614-A4B2-079F3424F2BD}" type="pres">
      <dgm:prSet presAssocID="{CF0C28E3-F9F8-4F24-A69C-2A50D1532020}" presName="vProcSp" presStyleCnt="0"/>
      <dgm:spPr/>
    </dgm:pt>
    <dgm:pt modelId="{6E6F87CA-5B90-4B52-B951-B26E4CE0D1D9}" type="pres">
      <dgm:prSet presAssocID="{CF0C28E3-F9F8-4F24-A69C-2A50D1532020}" presName="vSp1" presStyleCnt="0"/>
      <dgm:spPr/>
    </dgm:pt>
    <dgm:pt modelId="{9B34B3C8-8E94-4688-87C3-EF18F5BEE48A}" type="pres">
      <dgm:prSet presAssocID="{CF0C28E3-F9F8-4F24-A69C-2A50D1532020}" presName="simulatedConn" presStyleLbl="solidFgAcc1" presStyleIdx="5" presStyleCnt="6"/>
      <dgm:spPr>
        <a:solidFill>
          <a:srgbClr val="7BE5E5"/>
        </a:solidFill>
      </dgm:spPr>
    </dgm:pt>
    <dgm:pt modelId="{06BAE757-CC42-4C83-A71F-B1297630A54A}" type="pres">
      <dgm:prSet presAssocID="{CF0C28E3-F9F8-4F24-A69C-2A50D1532020}" presName="vSp2" presStyleCnt="0"/>
      <dgm:spPr/>
    </dgm:pt>
    <dgm:pt modelId="{115E4282-50C3-47F7-87E6-A3803381BDDF}" type="pres">
      <dgm:prSet presAssocID="{CF0C28E3-F9F8-4F24-A69C-2A50D1532020}" presName="sibTrans" presStyleCnt="0"/>
      <dgm:spPr/>
    </dgm:pt>
    <dgm:pt modelId="{94C84225-0C45-468D-9005-DD2596DB0233}" type="pres">
      <dgm:prSet presAssocID="{178C5370-AB90-4B01-BA06-C6BEA3E4622C}" presName="compositeNode" presStyleCnt="0">
        <dgm:presLayoutVars>
          <dgm:bulletEnabled val="1"/>
        </dgm:presLayoutVars>
      </dgm:prSet>
      <dgm:spPr/>
    </dgm:pt>
    <dgm:pt modelId="{ECE9CF8B-6B59-4004-BB9E-5C8E63D6FF1B}" type="pres">
      <dgm:prSet presAssocID="{178C5370-AB90-4B01-BA06-C6BEA3E4622C}" presName="bgRect" presStyleLbl="node1" presStyleIdx="6" presStyleCnt="7"/>
      <dgm:spPr/>
    </dgm:pt>
    <dgm:pt modelId="{14CDAF97-1A62-4CFF-BA7C-D493E858C3C9}" type="pres">
      <dgm:prSet presAssocID="{178C5370-AB90-4B01-BA06-C6BEA3E4622C}" presName="parentNode" presStyleLbl="node1" presStyleIdx="6" presStyleCnt="7">
        <dgm:presLayoutVars>
          <dgm:chMax val="0"/>
          <dgm:bulletEnabled val="1"/>
        </dgm:presLayoutVars>
      </dgm:prSet>
      <dgm:spPr/>
    </dgm:pt>
  </dgm:ptLst>
  <dgm:cxnLst>
    <dgm:cxn modelId="{4B80E305-0395-4221-B3C6-2A62565F4F59}" type="presOf" srcId="{013547BE-7EAF-4013-BE33-6398B5310C3A}" destId="{C422B8C0-DE39-4863-BD95-0A1EBFFC81BE}" srcOrd="1" destOrd="0" presId="urn:microsoft.com/office/officeart/2005/8/layout/hProcess7#1"/>
    <dgm:cxn modelId="{9BB04307-F9EA-4026-B190-63DB8BE01BE6}" type="presOf" srcId="{72740330-DBA4-40DC-AFA6-39537B03C245}" destId="{A7C9D44A-FDD3-4275-9930-08F9641DA78A}" srcOrd="1" destOrd="0" presId="urn:microsoft.com/office/officeart/2005/8/layout/hProcess7#1"/>
    <dgm:cxn modelId="{3D87CE0D-64E8-4AA1-AA3C-309B83D7C880}" type="presOf" srcId="{178C5370-AB90-4B01-BA06-C6BEA3E4622C}" destId="{ECE9CF8B-6B59-4004-BB9E-5C8E63D6FF1B}" srcOrd="0" destOrd="0" presId="urn:microsoft.com/office/officeart/2005/8/layout/hProcess7#1"/>
    <dgm:cxn modelId="{AC938A11-DEF9-4402-8F6B-FFAEE87B10DF}" type="presOf" srcId="{669F1EC1-7482-415C-81F3-A71E5964D013}" destId="{17838F8B-53AE-4097-940C-623F179DF96D}" srcOrd="0" destOrd="0" presId="urn:microsoft.com/office/officeart/2005/8/layout/hProcess7#1"/>
    <dgm:cxn modelId="{86CDEE1B-A503-408A-A842-2D356D3C6DB7}" type="presOf" srcId="{D1DC58E9-98F8-410D-A368-5C8CAD0CCA5F}" destId="{204217DD-4242-48B6-A0C3-3EA993F09FAB}" srcOrd="1" destOrd="0" presId="urn:microsoft.com/office/officeart/2005/8/layout/hProcess7#1"/>
    <dgm:cxn modelId="{45413F1C-3378-4295-924A-11996F3889B2}" type="presOf" srcId="{317F8762-4A84-4E5E-BB62-17AB8FB5986F}" destId="{0A71CBD5-1AB8-4345-99E2-C817A860AD66}" srcOrd="0" destOrd="0" presId="urn:microsoft.com/office/officeart/2005/8/layout/hProcess7#1"/>
    <dgm:cxn modelId="{6C4F1820-C838-49DF-9DC6-86E499BF2986}" srcId="{669F1EC1-7482-415C-81F3-A71E5964D013}" destId="{518BB789-7756-461E-9224-2628C534D91F}" srcOrd="0" destOrd="0" parTransId="{79897BDB-3D4C-4D94-9E15-8D3768A0031F}" sibTransId="{E5551CB3-918E-4F3F-9493-1BB63F295FC4}"/>
    <dgm:cxn modelId="{00C09929-D65A-4D47-BC6A-31E4EFBD56F2}" srcId="{669F1EC1-7482-415C-81F3-A71E5964D013}" destId="{317F8762-4A84-4E5E-BB62-17AB8FB5986F}" srcOrd="3" destOrd="0" parTransId="{049900A4-E722-4A4C-AB5F-B79EBE57C9C1}" sibTransId="{1EE63B94-33C2-445B-A374-02DB607DA936}"/>
    <dgm:cxn modelId="{45CE6330-19A6-482B-B945-6B2F46F67CE4}" type="presOf" srcId="{D1DC58E9-98F8-410D-A368-5C8CAD0CCA5F}" destId="{1FC17B83-CA40-4A1B-9451-6154DE393E44}" srcOrd="0" destOrd="0" presId="urn:microsoft.com/office/officeart/2005/8/layout/hProcess7#1"/>
    <dgm:cxn modelId="{92429566-6255-4137-AEB3-456D674F5EF4}" type="presOf" srcId="{DFFE60D8-5C7B-4568-BFC1-8BDB67AB4929}" destId="{9E791831-4056-42A1-8739-147C378772EC}" srcOrd="0" destOrd="0" presId="urn:microsoft.com/office/officeart/2005/8/layout/hProcess7#1"/>
    <dgm:cxn modelId="{D6EF2657-2FE4-420D-949F-E13C6FA1E6A7}" type="presOf" srcId="{518BB789-7756-461E-9224-2628C534D91F}" destId="{35327CE8-02A8-4FD4-B6E0-F3E47E6A5F67}" srcOrd="1" destOrd="0" presId="urn:microsoft.com/office/officeart/2005/8/layout/hProcess7#1"/>
    <dgm:cxn modelId="{372DEA78-A9C3-44D3-9C64-34B52CFEFB43}" type="presOf" srcId="{178C5370-AB90-4B01-BA06-C6BEA3E4622C}" destId="{14CDAF97-1A62-4CFF-BA7C-D493E858C3C9}" srcOrd="1" destOrd="0" presId="urn:microsoft.com/office/officeart/2005/8/layout/hProcess7#1"/>
    <dgm:cxn modelId="{1622A18E-BC98-410C-A881-416644E440FF}" srcId="{669F1EC1-7482-415C-81F3-A71E5964D013}" destId="{178C5370-AB90-4B01-BA06-C6BEA3E4622C}" srcOrd="6" destOrd="0" parTransId="{2BDEAE86-5141-477E-968D-BB35570FF289}" sibTransId="{DE2BF06D-CD78-4B74-AC8C-E9555B4EF361}"/>
    <dgm:cxn modelId="{DFB9998F-0347-468C-BD1B-DEDE337BF063}" type="presOf" srcId="{72740330-DBA4-40DC-AFA6-39537B03C245}" destId="{22F2DC33-DB94-44CA-B5FE-EB436141C05B}" srcOrd="0" destOrd="0" presId="urn:microsoft.com/office/officeart/2005/8/layout/hProcess7#1"/>
    <dgm:cxn modelId="{3FB5DA9A-BCA2-4BC2-ABA8-871B6DF18061}" srcId="{669F1EC1-7482-415C-81F3-A71E5964D013}" destId="{D1DC58E9-98F8-410D-A368-5C8CAD0CCA5F}" srcOrd="1" destOrd="0" parTransId="{4F57F2AD-99EF-4C3B-9224-2BB503BAEF9E}" sibTransId="{58E14745-0164-49CD-96C9-824CDF21CA7F}"/>
    <dgm:cxn modelId="{AE97919B-22B4-498D-85F4-D67714011F97}" srcId="{669F1EC1-7482-415C-81F3-A71E5964D013}" destId="{DFFE60D8-5C7B-4568-BFC1-8BDB67AB4929}" srcOrd="5" destOrd="0" parTransId="{164B51DC-997F-479A-860C-C4C834E5BB04}" sibTransId="{CF0C28E3-F9F8-4F24-A69C-2A50D1532020}"/>
    <dgm:cxn modelId="{3F7E05C3-C7F4-4CC1-8C7A-84746B618D19}" type="presOf" srcId="{013547BE-7EAF-4013-BE33-6398B5310C3A}" destId="{69CEB9ED-365A-46D1-957C-867DE1D039B1}" srcOrd="0" destOrd="0" presId="urn:microsoft.com/office/officeart/2005/8/layout/hProcess7#1"/>
    <dgm:cxn modelId="{A7601FDC-C6DA-46B6-81BF-0358E1813DC4}" type="presOf" srcId="{518BB789-7756-461E-9224-2628C534D91F}" destId="{2E8777A3-5903-4362-9F2F-107FDF0B03BC}" srcOrd="0" destOrd="0" presId="urn:microsoft.com/office/officeart/2005/8/layout/hProcess7#1"/>
    <dgm:cxn modelId="{9908ACE1-3B80-465F-B298-6BAD0C275B5A}" type="presOf" srcId="{DFFE60D8-5C7B-4568-BFC1-8BDB67AB4929}" destId="{42BEDE75-A237-4008-93F8-B6AEACB2971D}" srcOrd="1" destOrd="0" presId="urn:microsoft.com/office/officeart/2005/8/layout/hProcess7#1"/>
    <dgm:cxn modelId="{A16E3EE5-4FE0-4B9D-B5F4-B9474DA8E7DF}" srcId="{669F1EC1-7482-415C-81F3-A71E5964D013}" destId="{72740330-DBA4-40DC-AFA6-39537B03C245}" srcOrd="2" destOrd="0" parTransId="{F1DD2674-F6ED-4488-9E02-1AAE020693B1}" sibTransId="{CF67292C-2786-4487-A8CE-AE4BB60E54A6}"/>
    <dgm:cxn modelId="{34398AEC-C539-4129-9229-DCEA4D9D1525}" srcId="{669F1EC1-7482-415C-81F3-A71E5964D013}" destId="{013547BE-7EAF-4013-BE33-6398B5310C3A}" srcOrd="4" destOrd="0" parTransId="{3AE037FB-099E-499C-9046-C6071CB7498C}" sibTransId="{9EFABBF7-4988-46C3-BA26-70A748DE3B48}"/>
    <dgm:cxn modelId="{DCEE70F1-0435-4ACB-B0E1-BE33A844062A}" type="presOf" srcId="{317F8762-4A84-4E5E-BB62-17AB8FB5986F}" destId="{7E4EA091-983B-45D0-8DE4-A94783086A3D}" srcOrd="1" destOrd="0" presId="urn:microsoft.com/office/officeart/2005/8/layout/hProcess7#1"/>
    <dgm:cxn modelId="{9C28C9F0-C0C1-4A6F-BEFD-2D56F8EA3160}" type="presParOf" srcId="{17838F8B-53AE-4097-940C-623F179DF96D}" destId="{DC77076A-DBE6-4658-A8AE-A6C59C188A16}" srcOrd="0" destOrd="0" presId="urn:microsoft.com/office/officeart/2005/8/layout/hProcess7#1"/>
    <dgm:cxn modelId="{A807A952-DFC9-49E8-AACD-AF0E73549FBD}" type="presParOf" srcId="{DC77076A-DBE6-4658-A8AE-A6C59C188A16}" destId="{2E8777A3-5903-4362-9F2F-107FDF0B03BC}" srcOrd="0" destOrd="0" presId="urn:microsoft.com/office/officeart/2005/8/layout/hProcess7#1"/>
    <dgm:cxn modelId="{0C15BBCC-0932-4B9C-82B0-7E54F4216526}" type="presParOf" srcId="{DC77076A-DBE6-4658-A8AE-A6C59C188A16}" destId="{35327CE8-02A8-4FD4-B6E0-F3E47E6A5F67}" srcOrd="1" destOrd="0" presId="urn:microsoft.com/office/officeart/2005/8/layout/hProcess7#1"/>
    <dgm:cxn modelId="{C76EDAD5-A651-452E-8F97-12EA57D21FA2}" type="presParOf" srcId="{17838F8B-53AE-4097-940C-623F179DF96D}" destId="{F9C19C5B-3AB2-4E5D-9C07-4B0D0428A819}" srcOrd="1" destOrd="0" presId="urn:microsoft.com/office/officeart/2005/8/layout/hProcess7#1"/>
    <dgm:cxn modelId="{6EE2DED6-FA05-4481-A840-8C422989940B}" type="presParOf" srcId="{17838F8B-53AE-4097-940C-623F179DF96D}" destId="{09B61F83-13F5-4B4F-A5AC-F10CAD4A92C1}" srcOrd="2" destOrd="0" presId="urn:microsoft.com/office/officeart/2005/8/layout/hProcess7#1"/>
    <dgm:cxn modelId="{F7930333-E9F1-42B2-94C8-CCBC9E4B8A6B}" type="presParOf" srcId="{09B61F83-13F5-4B4F-A5AC-F10CAD4A92C1}" destId="{92F83222-8101-4F83-ADBA-954667060E92}" srcOrd="0" destOrd="0" presId="urn:microsoft.com/office/officeart/2005/8/layout/hProcess7#1"/>
    <dgm:cxn modelId="{9440AC9E-7702-420D-A201-4B2744AF2796}" type="presParOf" srcId="{09B61F83-13F5-4B4F-A5AC-F10CAD4A92C1}" destId="{A04792B0-CCC0-4A1B-AE75-34F173BCD060}" srcOrd="1" destOrd="0" presId="urn:microsoft.com/office/officeart/2005/8/layout/hProcess7#1"/>
    <dgm:cxn modelId="{B97DD643-C110-4F2F-ACF2-68419790B59D}" type="presParOf" srcId="{09B61F83-13F5-4B4F-A5AC-F10CAD4A92C1}" destId="{709FA7A9-B99F-47E4-BAD3-C01A19E76FBD}" srcOrd="2" destOrd="0" presId="urn:microsoft.com/office/officeart/2005/8/layout/hProcess7#1"/>
    <dgm:cxn modelId="{BCCAE64E-F27C-4BF5-9339-7E31E6DEA37F}" type="presParOf" srcId="{17838F8B-53AE-4097-940C-623F179DF96D}" destId="{61A966D7-8144-406E-9B94-92684AF91428}" srcOrd="3" destOrd="0" presId="urn:microsoft.com/office/officeart/2005/8/layout/hProcess7#1"/>
    <dgm:cxn modelId="{A69EDE36-4054-4316-A030-F3FCDF25D0DC}" type="presParOf" srcId="{17838F8B-53AE-4097-940C-623F179DF96D}" destId="{3C884DEE-2AA7-4C1B-B512-25901DE074DE}" srcOrd="4" destOrd="0" presId="urn:microsoft.com/office/officeart/2005/8/layout/hProcess7#1"/>
    <dgm:cxn modelId="{1BF0E7CA-2BB2-4773-B5DD-A49334E68BE7}" type="presParOf" srcId="{3C884DEE-2AA7-4C1B-B512-25901DE074DE}" destId="{1FC17B83-CA40-4A1B-9451-6154DE393E44}" srcOrd="0" destOrd="0" presId="urn:microsoft.com/office/officeart/2005/8/layout/hProcess7#1"/>
    <dgm:cxn modelId="{6D006EE2-B8F5-420B-9398-2424528E1DEB}" type="presParOf" srcId="{3C884DEE-2AA7-4C1B-B512-25901DE074DE}" destId="{204217DD-4242-48B6-A0C3-3EA993F09FAB}" srcOrd="1" destOrd="0" presId="urn:microsoft.com/office/officeart/2005/8/layout/hProcess7#1"/>
    <dgm:cxn modelId="{FA075E4D-9752-4DFA-8C62-84ED9E2EAFF9}" type="presParOf" srcId="{17838F8B-53AE-4097-940C-623F179DF96D}" destId="{C8253604-AD20-4B7A-A222-1220F1EBD005}" srcOrd="5" destOrd="0" presId="urn:microsoft.com/office/officeart/2005/8/layout/hProcess7#1"/>
    <dgm:cxn modelId="{1BF54AE9-B9EE-46B3-AAFF-63962CF19995}" type="presParOf" srcId="{17838F8B-53AE-4097-940C-623F179DF96D}" destId="{63E478AA-9633-49C6-A15A-6AB1E4BA9D55}" srcOrd="6" destOrd="0" presId="urn:microsoft.com/office/officeart/2005/8/layout/hProcess7#1"/>
    <dgm:cxn modelId="{D1857F3B-65D4-4184-A558-6CE0FE92CC71}" type="presParOf" srcId="{63E478AA-9633-49C6-A15A-6AB1E4BA9D55}" destId="{10EC7219-673F-415C-8B64-11C7E567718D}" srcOrd="0" destOrd="0" presId="urn:microsoft.com/office/officeart/2005/8/layout/hProcess7#1"/>
    <dgm:cxn modelId="{3261D6C4-6079-4233-8FD8-16FFC76ACA46}" type="presParOf" srcId="{63E478AA-9633-49C6-A15A-6AB1E4BA9D55}" destId="{AF66E7AB-D1DB-48F2-BFAE-E6B8C1CEC213}" srcOrd="1" destOrd="0" presId="urn:microsoft.com/office/officeart/2005/8/layout/hProcess7#1"/>
    <dgm:cxn modelId="{91C480C8-B4A6-4DD4-B00F-5095E350CB0F}" type="presParOf" srcId="{63E478AA-9633-49C6-A15A-6AB1E4BA9D55}" destId="{B965DA68-BB29-43BC-994C-0F4F721435F1}" srcOrd="2" destOrd="0" presId="urn:microsoft.com/office/officeart/2005/8/layout/hProcess7#1"/>
    <dgm:cxn modelId="{312F7644-5F1B-473C-88E2-169F0FE93A76}" type="presParOf" srcId="{17838F8B-53AE-4097-940C-623F179DF96D}" destId="{D217239D-17DD-4FDB-9040-FEDFDBDF4DF0}" srcOrd="7" destOrd="0" presId="urn:microsoft.com/office/officeart/2005/8/layout/hProcess7#1"/>
    <dgm:cxn modelId="{1DA7DF0B-ACBC-49DF-87EE-7D2134DD0EAB}" type="presParOf" srcId="{17838F8B-53AE-4097-940C-623F179DF96D}" destId="{DFA2565C-91BD-4F89-AFBA-87E50946F59C}" srcOrd="8" destOrd="0" presId="urn:microsoft.com/office/officeart/2005/8/layout/hProcess7#1"/>
    <dgm:cxn modelId="{4462A360-DD4B-47E4-A810-256917C8ACAC}" type="presParOf" srcId="{DFA2565C-91BD-4F89-AFBA-87E50946F59C}" destId="{22F2DC33-DB94-44CA-B5FE-EB436141C05B}" srcOrd="0" destOrd="0" presId="urn:microsoft.com/office/officeart/2005/8/layout/hProcess7#1"/>
    <dgm:cxn modelId="{60CD65A0-7C24-431F-BDE3-A4D58D1BF59D}" type="presParOf" srcId="{DFA2565C-91BD-4F89-AFBA-87E50946F59C}" destId="{A7C9D44A-FDD3-4275-9930-08F9641DA78A}" srcOrd="1" destOrd="0" presId="urn:microsoft.com/office/officeart/2005/8/layout/hProcess7#1"/>
    <dgm:cxn modelId="{1AD1EA2A-DF73-4C65-8F7F-E427C4C9AB37}" type="presParOf" srcId="{17838F8B-53AE-4097-940C-623F179DF96D}" destId="{EB3D360A-AB8D-4BCE-9F8C-6D11453CAA2D}" srcOrd="9" destOrd="0" presId="urn:microsoft.com/office/officeart/2005/8/layout/hProcess7#1"/>
    <dgm:cxn modelId="{3ED5D891-5D11-4C4C-A277-2050E33A4993}" type="presParOf" srcId="{17838F8B-53AE-4097-940C-623F179DF96D}" destId="{AC7518F6-4FAF-4535-9104-9A5FC9B20BB2}" srcOrd="10" destOrd="0" presId="urn:microsoft.com/office/officeart/2005/8/layout/hProcess7#1"/>
    <dgm:cxn modelId="{C345D17B-852A-4480-9673-C5C2E6D414AE}" type="presParOf" srcId="{AC7518F6-4FAF-4535-9104-9A5FC9B20BB2}" destId="{40544F8B-C2A3-4F96-BC84-7A8637D06062}" srcOrd="0" destOrd="0" presId="urn:microsoft.com/office/officeart/2005/8/layout/hProcess7#1"/>
    <dgm:cxn modelId="{A5973A1C-D28E-44DD-9D76-CD587BBB0104}" type="presParOf" srcId="{AC7518F6-4FAF-4535-9104-9A5FC9B20BB2}" destId="{32BFDD09-4E6F-4E51-BFEB-242EA2DCE520}" srcOrd="1" destOrd="0" presId="urn:microsoft.com/office/officeart/2005/8/layout/hProcess7#1"/>
    <dgm:cxn modelId="{675283CA-45AD-4076-B2A2-A9F64A8F78CF}" type="presParOf" srcId="{AC7518F6-4FAF-4535-9104-9A5FC9B20BB2}" destId="{054DD4E7-C41F-443B-9A63-AB941C4BDB5C}" srcOrd="2" destOrd="0" presId="urn:microsoft.com/office/officeart/2005/8/layout/hProcess7#1"/>
    <dgm:cxn modelId="{BDFAA4E0-4226-4936-AE9E-2A3CFDEFCF66}" type="presParOf" srcId="{17838F8B-53AE-4097-940C-623F179DF96D}" destId="{7EB699F3-AD24-40CD-B793-EE219CE78A05}" srcOrd="11" destOrd="0" presId="urn:microsoft.com/office/officeart/2005/8/layout/hProcess7#1"/>
    <dgm:cxn modelId="{2BA5FFA5-0D63-4367-A13A-E39FA71385CE}" type="presParOf" srcId="{17838F8B-53AE-4097-940C-623F179DF96D}" destId="{6C6CA592-86C7-4569-BC9A-F057E8CA24E0}" srcOrd="12" destOrd="0" presId="urn:microsoft.com/office/officeart/2005/8/layout/hProcess7#1"/>
    <dgm:cxn modelId="{70D199A7-A724-433D-96F3-A44504FC19C5}" type="presParOf" srcId="{6C6CA592-86C7-4569-BC9A-F057E8CA24E0}" destId="{0A71CBD5-1AB8-4345-99E2-C817A860AD66}" srcOrd="0" destOrd="0" presId="urn:microsoft.com/office/officeart/2005/8/layout/hProcess7#1"/>
    <dgm:cxn modelId="{DCD17BA2-CA88-4BE6-BC24-B7A86D2BC227}" type="presParOf" srcId="{6C6CA592-86C7-4569-BC9A-F057E8CA24E0}" destId="{7E4EA091-983B-45D0-8DE4-A94783086A3D}" srcOrd="1" destOrd="0" presId="urn:microsoft.com/office/officeart/2005/8/layout/hProcess7#1"/>
    <dgm:cxn modelId="{92EB76B8-D4D9-4F68-8A87-B1D4FE23C9B8}" type="presParOf" srcId="{17838F8B-53AE-4097-940C-623F179DF96D}" destId="{29FA9ABD-6687-4DD8-A64A-BA24C487D67A}" srcOrd="13" destOrd="0" presId="urn:microsoft.com/office/officeart/2005/8/layout/hProcess7#1"/>
    <dgm:cxn modelId="{CDACE4C1-93DF-4917-8B66-D6CF31ABC4C8}" type="presParOf" srcId="{17838F8B-53AE-4097-940C-623F179DF96D}" destId="{7037F6EC-0241-4818-8CD3-D4FD3591D588}" srcOrd="14" destOrd="0" presId="urn:microsoft.com/office/officeart/2005/8/layout/hProcess7#1"/>
    <dgm:cxn modelId="{C240AEF8-3E27-484C-893A-EFA2A9715BFC}" type="presParOf" srcId="{7037F6EC-0241-4818-8CD3-D4FD3591D588}" destId="{1769EE29-B7E9-478A-9D03-F4D7EFD23C35}" srcOrd="0" destOrd="0" presId="urn:microsoft.com/office/officeart/2005/8/layout/hProcess7#1"/>
    <dgm:cxn modelId="{9E3278DE-01BA-4186-86BB-FEC01E20B184}" type="presParOf" srcId="{7037F6EC-0241-4818-8CD3-D4FD3591D588}" destId="{3536494E-F6EA-4869-B930-75A3B7FB46CA}" srcOrd="1" destOrd="0" presId="urn:microsoft.com/office/officeart/2005/8/layout/hProcess7#1"/>
    <dgm:cxn modelId="{544FA39E-FDA9-4D69-B676-FF4A7ECEE835}" type="presParOf" srcId="{7037F6EC-0241-4818-8CD3-D4FD3591D588}" destId="{1B2F6135-42B4-4B96-A6A8-7EF07E07807A}" srcOrd="2" destOrd="0" presId="urn:microsoft.com/office/officeart/2005/8/layout/hProcess7#1"/>
    <dgm:cxn modelId="{C46B8418-5F1C-41DF-8239-7D2521B86241}" type="presParOf" srcId="{17838F8B-53AE-4097-940C-623F179DF96D}" destId="{A002A46F-45D5-4E6F-AF72-A1FEF12AFF66}" srcOrd="15" destOrd="0" presId="urn:microsoft.com/office/officeart/2005/8/layout/hProcess7#1"/>
    <dgm:cxn modelId="{83212ED4-4904-4324-AAAF-2E6C7D199BF2}" type="presParOf" srcId="{17838F8B-53AE-4097-940C-623F179DF96D}" destId="{05799F9E-C65C-40F5-8C1F-E796913D7BF7}" srcOrd="16" destOrd="0" presId="urn:microsoft.com/office/officeart/2005/8/layout/hProcess7#1"/>
    <dgm:cxn modelId="{E5049800-BD55-4474-A2B1-5C8044F7599C}" type="presParOf" srcId="{05799F9E-C65C-40F5-8C1F-E796913D7BF7}" destId="{69CEB9ED-365A-46D1-957C-867DE1D039B1}" srcOrd="0" destOrd="0" presId="urn:microsoft.com/office/officeart/2005/8/layout/hProcess7#1"/>
    <dgm:cxn modelId="{9FB59E98-EBCE-4EF7-A467-BC4F94AF93BB}" type="presParOf" srcId="{05799F9E-C65C-40F5-8C1F-E796913D7BF7}" destId="{C422B8C0-DE39-4863-BD95-0A1EBFFC81BE}" srcOrd="1" destOrd="0" presId="urn:microsoft.com/office/officeart/2005/8/layout/hProcess7#1"/>
    <dgm:cxn modelId="{7B5D9B27-8040-46CD-ADD8-4B84F0FD647A}" type="presParOf" srcId="{17838F8B-53AE-4097-940C-623F179DF96D}" destId="{BF1180E5-5B06-48CE-BC73-9428EA267C5A}" srcOrd="17" destOrd="0" presId="urn:microsoft.com/office/officeart/2005/8/layout/hProcess7#1"/>
    <dgm:cxn modelId="{EA0E6678-FCC0-49C5-A435-78943079A157}" type="presParOf" srcId="{17838F8B-53AE-4097-940C-623F179DF96D}" destId="{73255A82-9BC4-486B-BA4E-1BE431EEEA86}" srcOrd="18" destOrd="0" presId="urn:microsoft.com/office/officeart/2005/8/layout/hProcess7#1"/>
    <dgm:cxn modelId="{7183EE9F-8F5D-4D47-8B8C-B1B1D0F82621}" type="presParOf" srcId="{73255A82-9BC4-486B-BA4E-1BE431EEEA86}" destId="{817824FF-E590-4722-A014-7098AD8556A7}" srcOrd="0" destOrd="0" presId="urn:microsoft.com/office/officeart/2005/8/layout/hProcess7#1"/>
    <dgm:cxn modelId="{21DA6D38-B377-496D-A3FC-00F6196CAB22}" type="presParOf" srcId="{73255A82-9BC4-486B-BA4E-1BE431EEEA86}" destId="{D44CEE8F-5891-44E6-8BB5-B2A5951AC9E1}" srcOrd="1" destOrd="0" presId="urn:microsoft.com/office/officeart/2005/8/layout/hProcess7#1"/>
    <dgm:cxn modelId="{43E03195-A506-4864-BE04-B04428BD7370}" type="presParOf" srcId="{73255A82-9BC4-486B-BA4E-1BE431EEEA86}" destId="{A2740137-48A8-4C14-B3AF-C1BD1D0660AF}" srcOrd="2" destOrd="0" presId="urn:microsoft.com/office/officeart/2005/8/layout/hProcess7#1"/>
    <dgm:cxn modelId="{FC4079EE-E7D3-4571-B176-0A528A63B9B3}" type="presParOf" srcId="{17838F8B-53AE-4097-940C-623F179DF96D}" destId="{C9681203-0270-4A61-8261-ADDCC5EAA22B}" srcOrd="19" destOrd="0" presId="urn:microsoft.com/office/officeart/2005/8/layout/hProcess7#1"/>
    <dgm:cxn modelId="{D76CB2BA-5969-403F-AAA9-7DFAF45043E3}" type="presParOf" srcId="{17838F8B-53AE-4097-940C-623F179DF96D}" destId="{ED35CB31-42F6-4BF3-880C-1692D486896E}" srcOrd="20" destOrd="0" presId="urn:microsoft.com/office/officeart/2005/8/layout/hProcess7#1"/>
    <dgm:cxn modelId="{13081D34-0B39-48F2-8D9F-60BAE8D36693}" type="presParOf" srcId="{ED35CB31-42F6-4BF3-880C-1692D486896E}" destId="{9E791831-4056-42A1-8739-147C378772EC}" srcOrd="0" destOrd="0" presId="urn:microsoft.com/office/officeart/2005/8/layout/hProcess7#1"/>
    <dgm:cxn modelId="{4DFC6B3F-5AC2-4875-8AA5-DDF36E384541}" type="presParOf" srcId="{ED35CB31-42F6-4BF3-880C-1692D486896E}" destId="{42BEDE75-A237-4008-93F8-B6AEACB2971D}" srcOrd="1" destOrd="0" presId="urn:microsoft.com/office/officeart/2005/8/layout/hProcess7#1"/>
    <dgm:cxn modelId="{D39E2944-CE62-404A-B569-D187A1CB48BD}" type="presParOf" srcId="{17838F8B-53AE-4097-940C-623F179DF96D}" destId="{1C9276C3-79A8-4972-841E-1CD425C9CF64}" srcOrd="21" destOrd="0" presId="urn:microsoft.com/office/officeart/2005/8/layout/hProcess7#1"/>
    <dgm:cxn modelId="{9F54FDB7-2AF5-4E14-B2EF-165F316EB4F7}" type="presParOf" srcId="{17838F8B-53AE-4097-940C-623F179DF96D}" destId="{0DC13A4C-4419-4614-A4B2-079F3424F2BD}" srcOrd="22" destOrd="0" presId="urn:microsoft.com/office/officeart/2005/8/layout/hProcess7#1"/>
    <dgm:cxn modelId="{238CFDCB-16A5-48DD-846B-D0F414C7D012}" type="presParOf" srcId="{0DC13A4C-4419-4614-A4B2-079F3424F2BD}" destId="{6E6F87CA-5B90-4B52-B951-B26E4CE0D1D9}" srcOrd="0" destOrd="0" presId="urn:microsoft.com/office/officeart/2005/8/layout/hProcess7#1"/>
    <dgm:cxn modelId="{C63BE9D8-FA2F-478F-897F-F010BEBD19C7}" type="presParOf" srcId="{0DC13A4C-4419-4614-A4B2-079F3424F2BD}" destId="{9B34B3C8-8E94-4688-87C3-EF18F5BEE48A}" srcOrd="1" destOrd="0" presId="urn:microsoft.com/office/officeart/2005/8/layout/hProcess7#1"/>
    <dgm:cxn modelId="{CFB0A3C0-83DE-4779-8279-A4AE4E92ADC9}" type="presParOf" srcId="{0DC13A4C-4419-4614-A4B2-079F3424F2BD}" destId="{06BAE757-CC42-4C83-A71F-B1297630A54A}" srcOrd="2" destOrd="0" presId="urn:microsoft.com/office/officeart/2005/8/layout/hProcess7#1"/>
    <dgm:cxn modelId="{0370DD45-A4A8-454D-90C7-991BDFB6632A}" type="presParOf" srcId="{17838F8B-53AE-4097-940C-623F179DF96D}" destId="{115E4282-50C3-47F7-87E6-A3803381BDDF}" srcOrd="23" destOrd="0" presId="urn:microsoft.com/office/officeart/2005/8/layout/hProcess7#1"/>
    <dgm:cxn modelId="{DB750A6E-BA29-4511-B3BC-BB712091B965}" type="presParOf" srcId="{17838F8B-53AE-4097-940C-623F179DF96D}" destId="{94C84225-0C45-468D-9005-DD2596DB0233}" srcOrd="24" destOrd="0" presId="urn:microsoft.com/office/officeart/2005/8/layout/hProcess7#1"/>
    <dgm:cxn modelId="{5668F3ED-9D11-48FF-8737-5414B1A82DCB}" type="presParOf" srcId="{94C84225-0C45-468D-9005-DD2596DB0233}" destId="{ECE9CF8B-6B59-4004-BB9E-5C8E63D6FF1B}" srcOrd="0" destOrd="0" presId="urn:microsoft.com/office/officeart/2005/8/layout/hProcess7#1"/>
    <dgm:cxn modelId="{514EA61B-2C15-4A8E-8EEA-6A545033CD92}" type="presParOf" srcId="{94C84225-0C45-468D-9005-DD2596DB0233}" destId="{14CDAF97-1A62-4CFF-BA7C-D493E858C3C9}" srcOrd="1" destOrd="0" presId="urn:microsoft.com/office/officeart/2005/8/layout/hProcess7#1"/>
  </dgm:cxnLst>
  <dgm:bg>
    <a:solidFill>
      <a:srgbClr val="7BE5E5">
        <a:alpha val="43000"/>
      </a:srgb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777A3-5903-4362-9F2F-107FDF0B03BC}">
      <dsp:nvSpPr>
        <dsp:cNvPr id="0" name=""/>
        <dsp:cNvSpPr/>
      </dsp:nvSpPr>
      <dsp:spPr>
        <a:xfrm>
          <a:off x="535" y="0"/>
          <a:ext cx="845343" cy="457200"/>
        </a:xfrm>
        <a:prstGeom prst="roundRect">
          <a:avLst>
            <a:gd name="adj" fmla="val 5000"/>
          </a:avLst>
        </a:prstGeom>
        <a:solidFill>
          <a:srgbClr val="7BE5E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0" tIns="365760" rIns="80010" bIns="0" numCol="1" spcCol="1270" anchor="ctr" anchorCtr="1">
          <a:noAutofit/>
        </a:bodyPr>
        <a:lstStyle/>
        <a:p>
          <a:pPr marL="0" lvl="0" indent="0" algn="r" defTabSz="800100">
            <a:lnSpc>
              <a:spcPct val="90000"/>
            </a:lnSpc>
            <a:spcBef>
              <a:spcPct val="0"/>
            </a:spcBef>
            <a:spcAft>
              <a:spcPct val="35000"/>
            </a:spcAft>
            <a:buNone/>
          </a:pPr>
          <a:r>
            <a:rPr lang="en-US" sz="1800" kern="1200" baseline="0" dirty="0">
              <a:solidFill>
                <a:schemeClr val="tx1"/>
              </a:solidFill>
            </a:rPr>
            <a:t>a</a:t>
          </a:r>
        </a:p>
      </dsp:txBody>
      <dsp:txXfrm rot="16200000">
        <a:off x="-102381" y="102917"/>
        <a:ext cx="374904" cy="169068"/>
      </dsp:txXfrm>
    </dsp:sp>
    <dsp:sp modelId="{1FC17B83-CA40-4A1B-9451-6154DE393E44}">
      <dsp:nvSpPr>
        <dsp:cNvPr id="0" name=""/>
        <dsp:cNvSpPr/>
      </dsp:nvSpPr>
      <dsp:spPr>
        <a:xfrm>
          <a:off x="875466" y="0"/>
          <a:ext cx="845343" cy="457200"/>
        </a:xfrm>
        <a:prstGeom prst="roundRect">
          <a:avLst>
            <a:gd name="adj" fmla="val 5000"/>
          </a:avLst>
        </a:prstGeom>
        <a:solidFill>
          <a:srgbClr val="7BE5E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0" tIns="365760" rIns="365760" bIns="0" numCol="1" spcCol="1270" anchor="ctr" anchorCtr="1">
          <a:noAutofit/>
        </a:bodyPr>
        <a:lstStyle/>
        <a:p>
          <a:pPr marL="0" lvl="0" indent="0" algn="ctr" defTabSz="800100">
            <a:lnSpc>
              <a:spcPct val="90000"/>
            </a:lnSpc>
            <a:spcBef>
              <a:spcPct val="0"/>
            </a:spcBef>
            <a:spcAft>
              <a:spcPct val="35000"/>
            </a:spcAft>
            <a:buNone/>
          </a:pPr>
          <a:r>
            <a:rPr lang="en-US" sz="1800" kern="1200" baseline="0" dirty="0">
              <a:solidFill>
                <a:schemeClr val="tx1"/>
              </a:solidFill>
            </a:rPr>
            <a:t>b	</a:t>
          </a:r>
        </a:p>
      </dsp:txBody>
      <dsp:txXfrm rot="16200000">
        <a:off x="772548" y="102917"/>
        <a:ext cx="374904" cy="169068"/>
      </dsp:txXfrm>
    </dsp:sp>
    <dsp:sp modelId="{A04792B0-CCC0-4A1B-AE75-34F173BCD060}">
      <dsp:nvSpPr>
        <dsp:cNvPr id="0" name=""/>
        <dsp:cNvSpPr/>
      </dsp:nvSpPr>
      <dsp:spPr>
        <a:xfrm rot="5400000">
          <a:off x="846095" y="328575"/>
          <a:ext cx="67195" cy="126801"/>
        </a:xfrm>
        <a:prstGeom prst="flowChartExtract">
          <a:avLst/>
        </a:prstGeom>
        <a:solidFill>
          <a:srgbClr val="7BE5E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F2DC33-DB94-44CA-B5FE-EB436141C05B}">
      <dsp:nvSpPr>
        <dsp:cNvPr id="0" name=""/>
        <dsp:cNvSpPr/>
      </dsp:nvSpPr>
      <dsp:spPr>
        <a:xfrm>
          <a:off x="1750397" y="0"/>
          <a:ext cx="845343" cy="457200"/>
        </a:xfrm>
        <a:prstGeom prst="roundRect">
          <a:avLst>
            <a:gd name="adj" fmla="val 5000"/>
          </a:avLst>
        </a:prstGeom>
        <a:solidFill>
          <a:srgbClr val="7BE5E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0" tIns="365760" rIns="80010" bIns="0" numCol="1" spcCol="1270" anchor="ctr" anchorCtr="1">
          <a:noAutofit/>
        </a:bodyPr>
        <a:lstStyle/>
        <a:p>
          <a:pPr marL="0" lvl="0" indent="0" algn="r" defTabSz="800100">
            <a:lnSpc>
              <a:spcPct val="90000"/>
            </a:lnSpc>
            <a:spcBef>
              <a:spcPct val="0"/>
            </a:spcBef>
            <a:spcAft>
              <a:spcPct val="35000"/>
            </a:spcAft>
            <a:buNone/>
          </a:pPr>
          <a:r>
            <a:rPr lang="en-US" sz="1800" kern="1200" baseline="0" dirty="0">
              <a:solidFill>
                <a:schemeClr val="tx1"/>
              </a:solidFill>
            </a:rPr>
            <a:t>b</a:t>
          </a:r>
        </a:p>
      </dsp:txBody>
      <dsp:txXfrm rot="16200000">
        <a:off x="1647479" y="102917"/>
        <a:ext cx="374904" cy="169068"/>
      </dsp:txXfrm>
    </dsp:sp>
    <dsp:sp modelId="{AF66E7AB-D1DB-48F2-BFAE-E6B8C1CEC213}">
      <dsp:nvSpPr>
        <dsp:cNvPr id="0" name=""/>
        <dsp:cNvSpPr/>
      </dsp:nvSpPr>
      <dsp:spPr>
        <a:xfrm rot="5400000">
          <a:off x="1721026" y="328575"/>
          <a:ext cx="67195" cy="126801"/>
        </a:xfrm>
        <a:prstGeom prst="flowChartExtract">
          <a:avLst/>
        </a:prstGeom>
        <a:solidFill>
          <a:srgbClr val="7BE5E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71CBD5-1AB8-4345-99E2-C817A860AD66}">
      <dsp:nvSpPr>
        <dsp:cNvPr id="0" name=""/>
        <dsp:cNvSpPr/>
      </dsp:nvSpPr>
      <dsp:spPr>
        <a:xfrm>
          <a:off x="2625328" y="0"/>
          <a:ext cx="845343" cy="457200"/>
        </a:xfrm>
        <a:prstGeom prst="roundRect">
          <a:avLst>
            <a:gd name="adj" fmla="val 5000"/>
          </a:avLst>
        </a:prstGeom>
        <a:solidFill>
          <a:srgbClr val="7BE5E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0" tIns="365760" rIns="80010" bIns="0" numCol="1" spcCol="1270" anchor="ctr" anchorCtr="1">
          <a:noAutofit/>
        </a:bodyPr>
        <a:lstStyle/>
        <a:p>
          <a:pPr marL="0" lvl="0" indent="0" algn="r" defTabSz="800100">
            <a:lnSpc>
              <a:spcPct val="90000"/>
            </a:lnSpc>
            <a:spcBef>
              <a:spcPct val="0"/>
            </a:spcBef>
            <a:spcAft>
              <a:spcPct val="35000"/>
            </a:spcAft>
            <a:buNone/>
          </a:pPr>
          <a:r>
            <a:rPr lang="en-US" sz="1800" kern="1200" baseline="0" dirty="0">
              <a:solidFill>
                <a:schemeClr val="tx1"/>
              </a:solidFill>
            </a:rPr>
            <a:t>a</a:t>
          </a:r>
        </a:p>
      </dsp:txBody>
      <dsp:txXfrm rot="16200000">
        <a:off x="2522410" y="102917"/>
        <a:ext cx="374904" cy="169068"/>
      </dsp:txXfrm>
    </dsp:sp>
    <dsp:sp modelId="{32BFDD09-4E6F-4E51-BFEB-242EA2DCE520}">
      <dsp:nvSpPr>
        <dsp:cNvPr id="0" name=""/>
        <dsp:cNvSpPr/>
      </dsp:nvSpPr>
      <dsp:spPr>
        <a:xfrm rot="5400000">
          <a:off x="2595956" y="328575"/>
          <a:ext cx="67195" cy="126801"/>
        </a:xfrm>
        <a:prstGeom prst="flowChartExtract">
          <a:avLst/>
        </a:prstGeom>
        <a:solidFill>
          <a:srgbClr val="7BE5E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CEB9ED-365A-46D1-957C-867DE1D039B1}">
      <dsp:nvSpPr>
        <dsp:cNvPr id="0" name=""/>
        <dsp:cNvSpPr/>
      </dsp:nvSpPr>
      <dsp:spPr>
        <a:xfrm>
          <a:off x="3500258" y="0"/>
          <a:ext cx="845343" cy="457200"/>
        </a:xfrm>
        <a:prstGeom prst="roundRect">
          <a:avLst>
            <a:gd name="adj" fmla="val 5000"/>
          </a:avLst>
        </a:prstGeom>
        <a:solidFill>
          <a:srgbClr val="7BE5E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0" tIns="365760" rIns="80010" bIns="0" numCol="1" spcCol="1270" anchor="ctr" anchorCtr="1">
          <a:noAutofit/>
        </a:bodyPr>
        <a:lstStyle/>
        <a:p>
          <a:pPr marL="0" lvl="0" indent="0" algn="r" defTabSz="800100">
            <a:lnSpc>
              <a:spcPct val="90000"/>
            </a:lnSpc>
            <a:spcBef>
              <a:spcPct val="0"/>
            </a:spcBef>
            <a:spcAft>
              <a:spcPct val="35000"/>
            </a:spcAft>
            <a:buNone/>
          </a:pPr>
          <a:r>
            <a:rPr lang="en-US" sz="1800" kern="1200" baseline="0" dirty="0">
              <a:solidFill>
                <a:schemeClr val="tx1"/>
              </a:solidFill>
            </a:rPr>
            <a:t>b</a:t>
          </a:r>
        </a:p>
      </dsp:txBody>
      <dsp:txXfrm rot="16200000">
        <a:off x="3397341" y="102917"/>
        <a:ext cx="374904" cy="169068"/>
      </dsp:txXfrm>
    </dsp:sp>
    <dsp:sp modelId="{3536494E-F6EA-4869-B930-75A3B7FB46CA}">
      <dsp:nvSpPr>
        <dsp:cNvPr id="0" name=""/>
        <dsp:cNvSpPr/>
      </dsp:nvSpPr>
      <dsp:spPr>
        <a:xfrm rot="5400000">
          <a:off x="3470887" y="328575"/>
          <a:ext cx="67195" cy="126801"/>
        </a:xfrm>
        <a:prstGeom prst="flowChartExtract">
          <a:avLst/>
        </a:prstGeom>
        <a:solidFill>
          <a:srgbClr val="7BE5E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791831-4056-42A1-8739-147C378772EC}">
      <dsp:nvSpPr>
        <dsp:cNvPr id="0" name=""/>
        <dsp:cNvSpPr/>
      </dsp:nvSpPr>
      <dsp:spPr>
        <a:xfrm>
          <a:off x="4375189" y="0"/>
          <a:ext cx="845343" cy="457200"/>
        </a:xfrm>
        <a:prstGeom prst="roundRect">
          <a:avLst>
            <a:gd name="adj" fmla="val 5000"/>
          </a:avLst>
        </a:prstGeom>
        <a:solidFill>
          <a:srgbClr val="7BE5E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0" tIns="365760" rIns="80010" bIns="0" numCol="1" spcCol="1270" anchor="ctr" anchorCtr="1">
          <a:noAutofit/>
        </a:bodyPr>
        <a:lstStyle/>
        <a:p>
          <a:pPr marL="0" lvl="0" indent="0" algn="r" defTabSz="800100">
            <a:lnSpc>
              <a:spcPct val="90000"/>
            </a:lnSpc>
            <a:spcBef>
              <a:spcPct val="0"/>
            </a:spcBef>
            <a:spcAft>
              <a:spcPct val="35000"/>
            </a:spcAft>
            <a:buNone/>
          </a:pPr>
          <a:r>
            <a:rPr lang="en-US" sz="1800" kern="1200" baseline="0" dirty="0">
              <a:solidFill>
                <a:schemeClr val="tx1"/>
              </a:solidFill>
            </a:rPr>
            <a:t>a</a:t>
          </a:r>
        </a:p>
      </dsp:txBody>
      <dsp:txXfrm rot="16200000">
        <a:off x="4272272" y="102917"/>
        <a:ext cx="374904" cy="169068"/>
      </dsp:txXfrm>
    </dsp:sp>
    <dsp:sp modelId="{D44CEE8F-5891-44E6-8BB5-B2A5951AC9E1}">
      <dsp:nvSpPr>
        <dsp:cNvPr id="0" name=""/>
        <dsp:cNvSpPr/>
      </dsp:nvSpPr>
      <dsp:spPr>
        <a:xfrm rot="5400000">
          <a:off x="4345818" y="328575"/>
          <a:ext cx="67195" cy="126801"/>
        </a:xfrm>
        <a:prstGeom prst="flowChartExtract">
          <a:avLst/>
        </a:prstGeom>
        <a:solidFill>
          <a:srgbClr val="7BE5E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E9CF8B-6B59-4004-BB9E-5C8E63D6FF1B}">
      <dsp:nvSpPr>
        <dsp:cNvPr id="0" name=""/>
        <dsp:cNvSpPr/>
      </dsp:nvSpPr>
      <dsp:spPr>
        <a:xfrm>
          <a:off x="5250120" y="0"/>
          <a:ext cx="845343" cy="457200"/>
        </a:xfrm>
        <a:prstGeom prst="roundRect">
          <a:avLst>
            <a:gd name="adj" fmla="val 5000"/>
          </a:avLst>
        </a:prstGeom>
        <a:solidFill>
          <a:srgbClr val="7BE5E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0" tIns="365760" rIns="80010" bIns="0" numCol="1" spcCol="1270" anchor="ctr" anchorCtr="1">
          <a:noAutofit/>
        </a:bodyPr>
        <a:lstStyle/>
        <a:p>
          <a:pPr marL="0" lvl="0" indent="0" algn="r" defTabSz="800100">
            <a:lnSpc>
              <a:spcPct val="90000"/>
            </a:lnSpc>
            <a:spcBef>
              <a:spcPct val="0"/>
            </a:spcBef>
            <a:spcAft>
              <a:spcPct val="35000"/>
            </a:spcAft>
            <a:buNone/>
          </a:pPr>
          <a:r>
            <a:rPr lang="en-US" sz="1800" kern="1200" baseline="0" dirty="0">
              <a:solidFill>
                <a:schemeClr val="tx1"/>
              </a:solidFill>
            </a:rPr>
            <a:t>a</a:t>
          </a:r>
        </a:p>
      </dsp:txBody>
      <dsp:txXfrm rot="16200000">
        <a:off x="5147202" y="102917"/>
        <a:ext cx="374904" cy="169068"/>
      </dsp:txXfrm>
    </dsp:sp>
    <dsp:sp modelId="{9B34B3C8-8E94-4688-87C3-EF18F5BEE48A}">
      <dsp:nvSpPr>
        <dsp:cNvPr id="0" name=""/>
        <dsp:cNvSpPr/>
      </dsp:nvSpPr>
      <dsp:spPr>
        <a:xfrm rot="5400000">
          <a:off x="5220749" y="328575"/>
          <a:ext cx="67195" cy="126801"/>
        </a:xfrm>
        <a:prstGeom prst="flowChartExtract">
          <a:avLst/>
        </a:prstGeom>
        <a:solidFill>
          <a:srgbClr val="7BE5E5"/>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choose name="Name8">
            <dgm:if name="Name9" func="var" arg="dir" op="equ" val="norm">
              <dgm:alg type="tx">
                <dgm:param type="autoTxRot" val="grav"/>
                <dgm:param type="parTxLTRAlign" val="r"/>
                <dgm:param type="parTxRTLAlign" val="r"/>
                <dgm:param type="txAnchorVert" val="t"/>
              </dgm:alg>
              <dgm:shape xmlns:r="http://schemas.openxmlformats.org/officeDocument/2006/relationships" rot="270" type="rect" r:blip="" hideGeom="1">
                <dgm:adjLst/>
              </dgm:shape>
              <dgm:presOf axis="self"/>
              <dgm:constrLst>
                <dgm:constr type="primFontSz" val="65"/>
                <dgm:constr type="lMarg"/>
                <dgm:constr type="rMarg" refType="primFontSz" fact="0.35"/>
                <dgm:constr type="tMarg" refType="primFontSz" fact="0.27"/>
                <dgm:constr type="bMarg"/>
              </dgm:constrLst>
            </dgm:if>
            <dgm:else name="Name10">
              <dgm:alg type="tx">
                <dgm:param type="autoTxRot" val="grav"/>
                <dgm:param type="parTxLTRAlign" val="l"/>
                <dgm:param type="parTxRTLAlign" val="l"/>
                <dgm:param type="txAnchorVert" val="t"/>
              </dgm:alg>
              <dgm:shape xmlns:r="http://schemas.openxmlformats.org/officeDocument/2006/relationships" rot="90" type="rect" r:blip="" hideGeom="1">
                <dgm:adjLst/>
              </dgm:shape>
              <dgm:presOf axis="self"/>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7T04:02:12.493"/>
    </inkml:context>
    <inkml:brush xml:id="br0">
      <inkml:brushProperty name="width" value="0.05" units="cm"/>
      <inkml:brushProperty name="height" value="0.05" units="cm"/>
    </inkml:brush>
  </inkml:definitions>
  <inkml:trace contextRef="#ctx0" brushRef="#br0">122 196 1592,'0'0'5945,"-4"-4"-5869,1 2-131,0-1 1,0 0-1,1 0 1,-1 0-1,1 0 0,0-1 1,0 1-1,0-1 1,0 1-1,1-1 0,-1 0 1,1 1-1,0-1 1,0 0-1,0 0 0,1 0 1,-1 0-1,1 0 0,0 0 1,0 0-1,1-6 1,-1-91 162,0 101-106,-1-1 0,1 1 0,-1-1 1,1 0-1,-1 1 0,0-1 0,0 1 0,1 0 1,-1-1-1,0 1 0,1-1 0,-1 1 1,0 0-1,0 0 0,0-1 0,0 1 0,1 0 1,-1 0-1,0 0 0,0 0 0,0 0 1,0 0-1,-1 1 0,-26-1-25,24 0 27,2 1 4,1 0-1,-1-1 0,1 1 1,-1 0-1,1 0 0,-1 0 1,1 0-1,-1 0 0,1 0 1,0 1-1,0-1 0,0 0 1,0 1-1,0-1 0,0 1 1,0-1-1,0 1 0,0 0 1,1-1-1,-1 1 0,1 0 1,-1-1-1,1 1 0,0 0 1,-1 2-1,-7 51-132,7 34-1469,1-52 128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5DDA-42C7-4162-98B2-AAE07F8D2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1FD235-0C04-46DE-8E79-0DEA75038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2EE9D75-6405-4C9D-9D58-0A668B23C1F0}"/>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5" name="Footer Placeholder 4">
            <a:extLst>
              <a:ext uri="{FF2B5EF4-FFF2-40B4-BE49-F238E27FC236}">
                <a16:creationId xmlns:a16="http://schemas.microsoft.com/office/drawing/2014/main" id="{DB447F0D-8D6B-4BF8-8D3C-AE23104897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837BB8-5F2E-46AD-BC8A-3E16B4755EF1}"/>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3140545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B48F-7063-43EF-92C9-12B2E49FA83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174CAC-0D63-4156-8AAC-ECFE090F90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BEB400-3AD8-4972-A428-C6CB38572ACA}"/>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5" name="Footer Placeholder 4">
            <a:extLst>
              <a:ext uri="{FF2B5EF4-FFF2-40B4-BE49-F238E27FC236}">
                <a16:creationId xmlns:a16="http://schemas.microsoft.com/office/drawing/2014/main" id="{592E71E3-C9CD-4DFF-BCF6-4A8A157880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A98843-CFE1-493A-B4EE-EB89B2418C4B}"/>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128747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B99CA0-8052-4530-A54C-689CA0AAA3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54F547-3AC3-4694-8B7C-98B6DFB4E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AFCC28-B049-4E40-8E56-86A9B9C945B1}"/>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5" name="Footer Placeholder 4">
            <a:extLst>
              <a:ext uri="{FF2B5EF4-FFF2-40B4-BE49-F238E27FC236}">
                <a16:creationId xmlns:a16="http://schemas.microsoft.com/office/drawing/2014/main" id="{B7ED45CE-6669-4F43-979C-FA4E122EB9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EC631B-2760-4866-AAED-E1D5EC885F81}"/>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134484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9E79-EEA8-4246-9939-1E5AAF1E1F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10B0B0-884A-480D-B8C5-4F821A04DF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457932-3DB1-41C5-AEF3-C4CB550675A3}"/>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5" name="Footer Placeholder 4">
            <a:extLst>
              <a:ext uri="{FF2B5EF4-FFF2-40B4-BE49-F238E27FC236}">
                <a16:creationId xmlns:a16="http://schemas.microsoft.com/office/drawing/2014/main" id="{97A3B6F2-B342-4415-B4A8-644D9FBB7B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B435C7-B46F-4901-9544-13E8BE9E6EEE}"/>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418454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BABA-908C-4A6A-8947-46922A4C8F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08A1B4-1F15-4532-9BF5-85D856C9B0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D074B7-C603-452B-A1D2-A0EB61D9448A}"/>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5" name="Footer Placeholder 4">
            <a:extLst>
              <a:ext uri="{FF2B5EF4-FFF2-40B4-BE49-F238E27FC236}">
                <a16:creationId xmlns:a16="http://schemas.microsoft.com/office/drawing/2014/main" id="{492A5C90-EAF3-4285-8362-A4BA9A9BC7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5928B7-9A88-4557-A8C4-AB188C951ECB}"/>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136406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EC4B-AEC6-473C-A277-B8B0932C28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5F3003-30DB-428A-8AC0-45C008B132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D1B82C3-3A99-4038-A06D-1DCBCC9B05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59ED69-B5EA-47D2-91F4-F4FB0109AEEA}"/>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6" name="Footer Placeholder 5">
            <a:extLst>
              <a:ext uri="{FF2B5EF4-FFF2-40B4-BE49-F238E27FC236}">
                <a16:creationId xmlns:a16="http://schemas.microsoft.com/office/drawing/2014/main" id="{6A404BDF-34D7-4034-A112-83721B947C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220AC6-5271-455C-91D4-F4BA0DD9EBBA}"/>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2992591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8D749-1274-484B-BB30-C0D8F2FBDC0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7ACC4C-93E3-4098-B772-82538B35A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E110C0-0882-41DC-AD76-789A2D2FFB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90A969-347F-4D16-853B-5A416F766B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B3FFB2-987E-490D-AF25-AAFE28175D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F2F4DA-1A0A-45FB-BC3F-6C47FCB60CC8}"/>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8" name="Footer Placeholder 7">
            <a:extLst>
              <a:ext uri="{FF2B5EF4-FFF2-40B4-BE49-F238E27FC236}">
                <a16:creationId xmlns:a16="http://schemas.microsoft.com/office/drawing/2014/main" id="{16BEB529-1B6B-4807-BFFC-C90056F975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385CC79-94FA-411F-8F84-8461EC6E6712}"/>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387298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2B80-05F5-4341-8FE3-D977DA25A7A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353E74-6F90-4DA9-BE75-6357C819C138}"/>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4" name="Footer Placeholder 3">
            <a:extLst>
              <a:ext uri="{FF2B5EF4-FFF2-40B4-BE49-F238E27FC236}">
                <a16:creationId xmlns:a16="http://schemas.microsoft.com/office/drawing/2014/main" id="{ABE74929-A47D-4050-9992-DFD17ED0153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CC57C6-EAAF-4D1D-A292-5243AA8952FC}"/>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211354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2F6C1-E0A4-43C9-81EC-3BA3D41F5F8D}"/>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3" name="Footer Placeholder 2">
            <a:extLst>
              <a:ext uri="{FF2B5EF4-FFF2-40B4-BE49-F238E27FC236}">
                <a16:creationId xmlns:a16="http://schemas.microsoft.com/office/drawing/2014/main" id="{78571F8F-C81A-4B4F-B347-90D063E6208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3C9EA0-DE74-40E0-93E7-83A9CE545D3C}"/>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1853523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343A-5DD3-4CFF-B253-229F23B27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8E04F7-1892-4C30-869D-9DA064E16A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1EA3E7-2ED6-41F8-8E03-3E7371C80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9BE9D-B800-45E9-8D8A-1DE91507F863}"/>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6" name="Footer Placeholder 5">
            <a:extLst>
              <a:ext uri="{FF2B5EF4-FFF2-40B4-BE49-F238E27FC236}">
                <a16:creationId xmlns:a16="http://schemas.microsoft.com/office/drawing/2014/main" id="{65599B02-B574-45A8-AEA5-03310EA1D8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2C528E-B9B0-4480-91F0-31F78545506E}"/>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326721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214D-5E23-49AC-A0D8-6F17D65E2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A02F889-F1AB-4F55-BD14-72D16A9AF4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4B42FE6-303A-426D-8BF3-F9D6FA1A4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16266-F282-4E3E-818C-4897F071F870}"/>
              </a:ext>
            </a:extLst>
          </p:cNvPr>
          <p:cNvSpPr>
            <a:spLocks noGrp="1"/>
          </p:cNvSpPr>
          <p:nvPr>
            <p:ph type="dt" sz="half" idx="10"/>
          </p:nvPr>
        </p:nvSpPr>
        <p:spPr/>
        <p:txBody>
          <a:bodyPr/>
          <a:lstStyle/>
          <a:p>
            <a:fld id="{5BD55ABE-1A86-4C29-B818-452F1D5F55BF}" type="datetimeFigureOut">
              <a:rPr lang="en-IN" smtClean="0"/>
              <a:t>30-07-2025</a:t>
            </a:fld>
            <a:endParaRPr lang="en-IN"/>
          </a:p>
        </p:txBody>
      </p:sp>
      <p:sp>
        <p:nvSpPr>
          <p:cNvPr id="6" name="Footer Placeholder 5">
            <a:extLst>
              <a:ext uri="{FF2B5EF4-FFF2-40B4-BE49-F238E27FC236}">
                <a16:creationId xmlns:a16="http://schemas.microsoft.com/office/drawing/2014/main" id="{121CC11E-7EAE-4B35-9419-0855212792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DCA89F-7D6A-4D0A-9393-F207510CFBEA}"/>
              </a:ext>
            </a:extLst>
          </p:cNvPr>
          <p:cNvSpPr>
            <a:spLocks noGrp="1"/>
          </p:cNvSpPr>
          <p:nvPr>
            <p:ph type="sldNum" sz="quarter" idx="12"/>
          </p:nvPr>
        </p:nvSpPr>
        <p:spPr/>
        <p:txBody>
          <a:bodyPr/>
          <a:lstStyle/>
          <a:p>
            <a:fld id="{2F901F70-D2E1-4920-AAA4-2C28B2F7F997}" type="slidenum">
              <a:rPr lang="en-IN" smtClean="0"/>
              <a:t>‹#›</a:t>
            </a:fld>
            <a:endParaRPr lang="en-IN"/>
          </a:p>
        </p:txBody>
      </p:sp>
    </p:spTree>
    <p:extLst>
      <p:ext uri="{BB962C8B-B14F-4D97-AF65-F5344CB8AC3E}">
        <p14:creationId xmlns:p14="http://schemas.microsoft.com/office/powerpoint/2010/main" val="2588379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6B8688-B3AF-46EC-B13D-56E993F33F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4D346E-03BD-4587-A6CC-EAE0AACEC9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C2F845-165C-4056-AF09-C9721FD72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D55ABE-1A86-4C29-B818-452F1D5F55BF}" type="datetimeFigureOut">
              <a:rPr lang="en-IN" smtClean="0"/>
              <a:t>30-07-2025</a:t>
            </a:fld>
            <a:endParaRPr lang="en-IN"/>
          </a:p>
        </p:txBody>
      </p:sp>
      <p:sp>
        <p:nvSpPr>
          <p:cNvPr id="5" name="Footer Placeholder 4">
            <a:extLst>
              <a:ext uri="{FF2B5EF4-FFF2-40B4-BE49-F238E27FC236}">
                <a16:creationId xmlns:a16="http://schemas.microsoft.com/office/drawing/2014/main" id="{8087EEBC-6332-499A-ACA2-47D9CAEA73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928B3CC-8508-454B-8A8D-AE91DFD6C7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01F70-D2E1-4920-AAA4-2C28B2F7F997}" type="slidenum">
              <a:rPr lang="en-IN" smtClean="0"/>
              <a:t>‹#›</a:t>
            </a:fld>
            <a:endParaRPr lang="en-IN"/>
          </a:p>
        </p:txBody>
      </p:sp>
    </p:spTree>
    <p:extLst>
      <p:ext uri="{BB962C8B-B14F-4D97-AF65-F5344CB8AC3E}">
        <p14:creationId xmlns:p14="http://schemas.microsoft.com/office/powerpoint/2010/main" val="1568610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4D42F89A-AEDE-DCA9-F951-3EB9D044FD2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EA621-4FF3-421F-83C6-3D05D8994F0B}"/>
              </a:ext>
            </a:extLst>
          </p:cNvPr>
          <p:cNvSpPr>
            <a:spLocks noGrp="1"/>
          </p:cNvSpPr>
          <p:nvPr>
            <p:ph type="ctrTitle"/>
          </p:nvPr>
        </p:nvSpPr>
        <p:spPr>
          <a:xfrm>
            <a:off x="3366680" y="1868578"/>
            <a:ext cx="5452529" cy="3569242"/>
          </a:xfrm>
        </p:spPr>
        <p:txBody>
          <a:bodyPr anchor="t">
            <a:normAutofit/>
          </a:bodyPr>
          <a:lstStyle/>
          <a:p>
            <a:r>
              <a:rPr lang="en-IN" sz="5200" dirty="0">
                <a:solidFill>
                  <a:srgbClr val="FFFFFF"/>
                </a:solidFill>
              </a:rPr>
              <a:t>Finite Automata</a:t>
            </a:r>
          </a:p>
        </p:txBody>
      </p:sp>
      <p:sp>
        <p:nvSpPr>
          <p:cNvPr id="3" name="Subtitle 2">
            <a:extLst>
              <a:ext uri="{FF2B5EF4-FFF2-40B4-BE49-F238E27FC236}">
                <a16:creationId xmlns:a16="http://schemas.microsoft.com/office/drawing/2014/main" id="{DC7AAFD4-FEC8-4DD3-B6F5-EED9AD10F396}"/>
              </a:ext>
            </a:extLst>
          </p:cNvPr>
          <p:cNvSpPr>
            <a:spLocks noGrp="1"/>
          </p:cNvSpPr>
          <p:nvPr>
            <p:ph type="subTitle" idx="1"/>
          </p:nvPr>
        </p:nvSpPr>
        <p:spPr>
          <a:xfrm>
            <a:off x="1108574" y="4354090"/>
            <a:ext cx="5449479" cy="1578054"/>
          </a:xfrm>
        </p:spPr>
        <p:txBody>
          <a:bodyPr anchor="b">
            <a:normAutofit/>
          </a:bodyPr>
          <a:lstStyle/>
          <a:p>
            <a:pPr algn="l"/>
            <a:r>
              <a:rPr lang="en-US" dirty="0">
                <a:solidFill>
                  <a:srgbClr val="FFFFFF"/>
                </a:solidFill>
              </a:rPr>
              <a:t>Dr. Rajnish Chaturvedi</a:t>
            </a:r>
            <a:endParaRPr lang="en-IN"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167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341438"/>
            <a:ext cx="8229600" cy="4525963"/>
          </a:xfrm>
        </p:spPr>
        <p:txBody>
          <a:bodyPr/>
          <a:lstStyle/>
          <a:p>
            <a:pPr lvl="1">
              <a:buNone/>
            </a:pPr>
            <a:r>
              <a:rPr lang="en-US" dirty="0">
                <a:sym typeface="Symbol" panose="05050102010706020507"/>
              </a:rPr>
              <a:t>Transition Table</a:t>
            </a:r>
          </a:p>
          <a:p>
            <a:pPr>
              <a:buNone/>
            </a:pPr>
            <a:r>
              <a:rPr lang="en-US" dirty="0">
                <a:sym typeface="Symbol" panose="05050102010706020507"/>
              </a:rPr>
              <a:t> </a:t>
            </a:r>
          </a:p>
        </p:txBody>
      </p:sp>
      <p:sp>
        <p:nvSpPr>
          <p:cNvPr id="4" name="Date Placeholder 3"/>
          <p:cNvSpPr>
            <a:spLocks noGrp="1"/>
          </p:cNvSpPr>
          <p:nvPr>
            <p:ph type="dt" sz="half" idx="10"/>
          </p:nvPr>
        </p:nvSpPr>
        <p:spPr/>
        <p:txBody>
          <a:bodyPr/>
          <a:lstStyle/>
          <a:p>
            <a:fld id="{AE680AE5-0946-4ED5-822D-F42C7BC2A9B9}" type="datetime1">
              <a:rPr lang="en-US" smtClean="0"/>
              <a:t>7/30/2025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
        <p:nvSpPr>
          <p:cNvPr id="9"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DFA</a:t>
            </a:r>
          </a:p>
        </p:txBody>
      </p:sp>
      <p:graphicFrame>
        <p:nvGraphicFramePr>
          <p:cNvPr id="29" name="Table 28"/>
          <p:cNvGraphicFramePr>
            <a:graphicFrameLocks noGrp="1"/>
          </p:cNvGraphicFramePr>
          <p:nvPr/>
        </p:nvGraphicFramePr>
        <p:xfrm>
          <a:off x="3048000" y="2413000"/>
          <a:ext cx="6096000" cy="2590800"/>
        </p:xfrm>
        <a:graphic>
          <a:graphicData uri="http://schemas.openxmlformats.org/drawingml/2006/table">
            <a:tbl>
              <a:tblPr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rowSpan="2">
                  <a:txBody>
                    <a:bodyPr/>
                    <a:lstStyle/>
                    <a:p>
                      <a:pPr algn="ctr"/>
                      <a:r>
                        <a:rPr lang="en-US" sz="2800" dirty="0">
                          <a:solidFill>
                            <a:schemeClr val="tx1"/>
                          </a:solidFill>
                        </a:rPr>
                        <a:t>Present State</a:t>
                      </a:r>
                    </a:p>
                  </a:txBody>
                  <a:tcPr>
                    <a:gradFill>
                      <a:gsLst>
                        <a:gs pos="100000">
                          <a:srgbClr val="7BE5E5">
                            <a:alpha val="51000"/>
                          </a:srgbClr>
                        </a:gs>
                        <a:gs pos="100000">
                          <a:schemeClr val="accent1">
                            <a:tint val="23500"/>
                            <a:satMod val="160000"/>
                          </a:schemeClr>
                        </a:gs>
                      </a:gsLst>
                      <a:lin ang="5400000" scaled="0"/>
                    </a:gradFill>
                  </a:tcPr>
                </a:tc>
                <a:tc gridSpan="2">
                  <a:txBody>
                    <a:bodyPr/>
                    <a:lstStyle/>
                    <a:p>
                      <a:pPr algn="ctr"/>
                      <a:r>
                        <a:rPr lang="en-US" sz="2800">
                          <a:solidFill>
                            <a:schemeClr val="tx1"/>
                          </a:solidFill>
                        </a:rPr>
                        <a:t>Next </a:t>
                      </a:r>
                      <a:r>
                        <a:rPr lang="en-US" sz="2800" dirty="0">
                          <a:solidFill>
                            <a:schemeClr val="tx1"/>
                          </a:solidFill>
                        </a:rPr>
                        <a:t>State</a:t>
                      </a:r>
                    </a:p>
                  </a:txBody>
                  <a:tcPr>
                    <a:gradFill>
                      <a:gsLst>
                        <a:gs pos="100000">
                          <a:srgbClr val="7BE5E5">
                            <a:alpha val="51000"/>
                          </a:srgbClr>
                        </a:gs>
                        <a:gs pos="100000">
                          <a:schemeClr val="accent1">
                            <a:tint val="23500"/>
                            <a:satMod val="160000"/>
                          </a:schemeClr>
                        </a:gs>
                      </a:gsLst>
                      <a:lin ang="5400000" scaled="0"/>
                    </a:gradFill>
                  </a:tcPr>
                </a:tc>
                <a:tc hMerge="1">
                  <a:txBody>
                    <a:bodyPr/>
                    <a:lstStyle/>
                    <a:p>
                      <a:endParaRPr lang="en-US"/>
                    </a:p>
                  </a:txBody>
                  <a:tcPr>
                    <a:gradFill>
                      <a:gsLst>
                        <a:gs pos="100000">
                          <a:srgbClr val="7BE5E5">
                            <a:alpha val="51000"/>
                          </a:srgb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370840">
                <a:tc vMerge="1">
                  <a:txBody>
                    <a:bodyPr/>
                    <a:lstStyle/>
                    <a:p>
                      <a:endParaRPr lang="en-US"/>
                    </a:p>
                  </a:txBody>
                  <a:tcPr>
                    <a:gradFill>
                      <a:gsLst>
                        <a:gs pos="100000">
                          <a:srgbClr val="7BE5E5">
                            <a:alpha val="51000"/>
                          </a:srgbClr>
                        </a:gs>
                        <a:gs pos="100000">
                          <a:schemeClr val="accent1">
                            <a:tint val="23500"/>
                            <a:satMod val="160000"/>
                          </a:schemeClr>
                        </a:gs>
                      </a:gsLst>
                      <a:lin ang="5400000" scaled="0"/>
                    </a:gradFill>
                  </a:tcPr>
                </a:tc>
                <a:tc>
                  <a:txBody>
                    <a:bodyPr/>
                    <a:lstStyle/>
                    <a:p>
                      <a:pPr algn="ctr"/>
                      <a:r>
                        <a:rPr lang="en-US" sz="2800" dirty="0">
                          <a:solidFill>
                            <a:schemeClr val="tx1"/>
                          </a:solidFill>
                        </a:rPr>
                        <a:t>0</a:t>
                      </a:r>
                    </a:p>
                  </a:txBody>
                  <a:tcPr>
                    <a:gradFill>
                      <a:gsLst>
                        <a:gs pos="100000">
                          <a:srgbClr val="7BE5E5">
                            <a:alpha val="51000"/>
                          </a:srgbClr>
                        </a:gs>
                        <a:gs pos="100000">
                          <a:schemeClr val="accent1">
                            <a:tint val="23500"/>
                            <a:satMod val="160000"/>
                          </a:schemeClr>
                        </a:gs>
                      </a:gsLst>
                      <a:lin ang="5400000" scaled="0"/>
                    </a:gradFill>
                  </a:tcPr>
                </a:tc>
                <a:tc>
                  <a:txBody>
                    <a:bodyPr/>
                    <a:lstStyle/>
                    <a:p>
                      <a:pPr algn="ctr"/>
                      <a:r>
                        <a:rPr lang="en-US" sz="2800" dirty="0">
                          <a:solidFill>
                            <a:schemeClr val="tx1"/>
                          </a:solidFill>
                        </a:rPr>
                        <a:t>1</a:t>
                      </a:r>
                    </a:p>
                  </a:txBody>
                  <a:tcPr>
                    <a:gradFill>
                      <a:gsLst>
                        <a:gs pos="100000">
                          <a:srgbClr val="7BE5E5">
                            <a:alpha val="51000"/>
                          </a:srgb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370840">
                <a:tc>
                  <a:txBody>
                    <a:bodyPr/>
                    <a:lstStyle/>
                    <a:p>
                      <a:r>
                        <a:rPr lang="en-US" sz="2800" dirty="0">
                          <a:solidFill>
                            <a:schemeClr val="tx1"/>
                          </a:solidFill>
                          <a:sym typeface="Symbol" panose="05050102010706020507"/>
                        </a:rPr>
                        <a:t> </a:t>
                      </a:r>
                      <a:r>
                        <a:rPr lang="en-US" sz="2800" dirty="0">
                          <a:solidFill>
                            <a:schemeClr val="tx1"/>
                          </a:solidFill>
                        </a:rPr>
                        <a:t>q0</a:t>
                      </a:r>
                    </a:p>
                  </a:txBody>
                  <a:tcPr>
                    <a:gradFill>
                      <a:gsLst>
                        <a:gs pos="100000">
                          <a:srgbClr val="7BE5E5">
                            <a:alpha val="51000"/>
                          </a:srgbClr>
                        </a:gs>
                        <a:gs pos="100000">
                          <a:schemeClr val="accent1">
                            <a:tint val="23500"/>
                            <a:satMod val="160000"/>
                          </a:schemeClr>
                        </a:gs>
                      </a:gsLst>
                      <a:lin ang="5400000" scaled="0"/>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800" dirty="0">
                          <a:solidFill>
                            <a:schemeClr val="tx1"/>
                          </a:solidFill>
                        </a:rPr>
                        <a:t>q0</a:t>
                      </a:r>
                    </a:p>
                  </a:txBody>
                  <a:tcPr>
                    <a:gradFill>
                      <a:gsLst>
                        <a:gs pos="100000">
                          <a:srgbClr val="7BE5E5">
                            <a:alpha val="51000"/>
                          </a:srgbClr>
                        </a:gs>
                        <a:gs pos="100000">
                          <a:schemeClr val="accent1">
                            <a:tint val="23500"/>
                            <a:satMod val="160000"/>
                          </a:schemeClr>
                        </a:gs>
                      </a:gsLst>
                      <a:lin ang="5400000" scaled="0"/>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800" dirty="0">
                          <a:solidFill>
                            <a:schemeClr val="tx1"/>
                          </a:solidFill>
                        </a:rPr>
                        <a:t>q1</a:t>
                      </a:r>
                    </a:p>
                  </a:txBody>
                  <a:tcPr>
                    <a:gradFill>
                      <a:gsLst>
                        <a:gs pos="100000">
                          <a:srgbClr val="7BE5E5">
                            <a:alpha val="51000"/>
                          </a:srgb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r h="370840">
                <a:tc>
                  <a:txBody>
                    <a:bodyPr/>
                    <a:lstStyle/>
                    <a:p>
                      <a:r>
                        <a:rPr lang="en-US" sz="2800" dirty="0">
                          <a:solidFill>
                            <a:schemeClr val="tx1"/>
                          </a:solidFill>
                        </a:rPr>
                        <a:t>      q1</a:t>
                      </a:r>
                    </a:p>
                  </a:txBody>
                  <a:tcPr>
                    <a:gradFill>
                      <a:gsLst>
                        <a:gs pos="100000">
                          <a:srgbClr val="7BE5E5">
                            <a:alpha val="51000"/>
                          </a:srgbClr>
                        </a:gs>
                        <a:gs pos="100000">
                          <a:schemeClr val="accent1">
                            <a:tint val="23500"/>
                            <a:satMod val="160000"/>
                          </a:schemeClr>
                        </a:gs>
                      </a:gsLst>
                      <a:lin ang="5400000" scaled="0"/>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800" dirty="0">
                          <a:solidFill>
                            <a:schemeClr val="tx1"/>
                          </a:solidFill>
                        </a:rPr>
                        <a:t>q0</a:t>
                      </a:r>
                    </a:p>
                  </a:txBody>
                  <a:tcPr>
                    <a:gradFill>
                      <a:gsLst>
                        <a:gs pos="100000">
                          <a:srgbClr val="7BE5E5">
                            <a:alpha val="51000"/>
                          </a:srgbClr>
                        </a:gs>
                        <a:gs pos="100000">
                          <a:schemeClr val="accent1">
                            <a:tint val="23500"/>
                            <a:satMod val="160000"/>
                          </a:schemeClr>
                        </a:gs>
                      </a:gsLst>
                      <a:lin ang="5400000" scaled="0"/>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800" dirty="0">
                          <a:solidFill>
                            <a:schemeClr val="tx1"/>
                          </a:solidFill>
                        </a:rPr>
                        <a:t>q2</a:t>
                      </a:r>
                    </a:p>
                  </a:txBody>
                  <a:tcPr>
                    <a:gradFill>
                      <a:gsLst>
                        <a:gs pos="100000">
                          <a:srgbClr val="7BE5E5">
                            <a:alpha val="51000"/>
                          </a:srgbClr>
                        </a:gs>
                        <a:gs pos="100000">
                          <a:schemeClr val="accent1">
                            <a:tint val="23500"/>
                            <a:satMod val="160000"/>
                          </a:schemeClr>
                        </a:gs>
                      </a:gsLst>
                      <a:lin ang="5400000" scaled="0"/>
                    </a:gradFill>
                  </a:tcPr>
                </a:tc>
                <a:extLst>
                  <a:ext uri="{0D108BD9-81ED-4DB2-BD59-A6C34878D82A}">
                    <a16:rowId xmlns:a16="http://schemas.microsoft.com/office/drawing/2014/main" val="10003"/>
                  </a:ext>
                </a:extLst>
              </a:tr>
              <a:tr h="370840">
                <a:tc>
                  <a:txBody>
                    <a:bodyPr/>
                    <a:lstStyle/>
                    <a:p>
                      <a:r>
                        <a:rPr lang="en-US" sz="2800" dirty="0">
                          <a:solidFill>
                            <a:schemeClr val="tx1"/>
                          </a:solidFill>
                        </a:rPr>
                        <a:t>    *q2</a:t>
                      </a:r>
                    </a:p>
                  </a:txBody>
                  <a:tcPr>
                    <a:gradFill>
                      <a:gsLst>
                        <a:gs pos="100000">
                          <a:srgbClr val="7BE5E5">
                            <a:alpha val="51000"/>
                          </a:srgbClr>
                        </a:gs>
                        <a:gs pos="100000">
                          <a:schemeClr val="accent1">
                            <a:tint val="23500"/>
                            <a:satMod val="160000"/>
                          </a:schemeClr>
                        </a:gs>
                      </a:gsLst>
                      <a:lin ang="5400000" scaled="0"/>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800" dirty="0">
                          <a:solidFill>
                            <a:schemeClr val="tx1"/>
                          </a:solidFill>
                        </a:rPr>
                        <a:t>q0</a:t>
                      </a:r>
                    </a:p>
                  </a:txBody>
                  <a:tcPr>
                    <a:gradFill>
                      <a:gsLst>
                        <a:gs pos="100000">
                          <a:srgbClr val="7BE5E5">
                            <a:alpha val="51000"/>
                          </a:srgbClr>
                        </a:gs>
                        <a:gs pos="100000">
                          <a:schemeClr val="accent1">
                            <a:tint val="23500"/>
                            <a:satMod val="160000"/>
                          </a:schemeClr>
                        </a:gs>
                      </a:gsLst>
                      <a:lin ang="5400000" scaled="0"/>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800" dirty="0">
                          <a:solidFill>
                            <a:schemeClr val="tx1"/>
                          </a:solidFill>
                        </a:rPr>
                        <a:t>q0</a:t>
                      </a:r>
                    </a:p>
                  </a:txBody>
                  <a:tcPr>
                    <a:gradFill>
                      <a:gsLst>
                        <a:gs pos="100000">
                          <a:srgbClr val="7BE5E5">
                            <a:alpha val="51000"/>
                          </a:srgbClr>
                        </a:gs>
                        <a:gs pos="100000">
                          <a:schemeClr val="accent1">
                            <a:tint val="23500"/>
                            <a:satMod val="160000"/>
                          </a:schemeClr>
                        </a:gs>
                      </a:gsLst>
                      <a:lin ang="5400000" scaled="0"/>
                    </a:gra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341438"/>
            <a:ext cx="8229600" cy="4525963"/>
          </a:xfrm>
        </p:spPr>
        <p:txBody>
          <a:bodyPr>
            <a:normAutofit/>
          </a:bodyPr>
          <a:lstStyle/>
          <a:p>
            <a:pPr lvl="1">
              <a:buNone/>
            </a:pPr>
            <a:r>
              <a:rPr lang="en-US" dirty="0">
                <a:sym typeface="Symbol" panose="05050102010706020507"/>
              </a:rPr>
              <a:t>Transition Function</a:t>
            </a:r>
          </a:p>
          <a:p>
            <a:pPr lvl="1">
              <a:buNone/>
            </a:pPr>
            <a:endParaRPr lang="en-US" sz="2000" dirty="0">
              <a:sym typeface="Symbol" panose="05050102010706020507"/>
            </a:endParaRPr>
          </a:p>
          <a:p>
            <a:pPr lvl="5">
              <a:buNone/>
            </a:pPr>
            <a:r>
              <a:rPr lang="en-US" sz="2800" dirty="0">
                <a:solidFill>
                  <a:srgbClr val="0070C0"/>
                </a:solidFill>
                <a:sym typeface="Symbol" panose="05050102010706020507"/>
              </a:rPr>
              <a:t>(q</a:t>
            </a:r>
            <a:r>
              <a:rPr lang="en-US" sz="2800" baseline="-25000" dirty="0">
                <a:solidFill>
                  <a:srgbClr val="0070C0"/>
                </a:solidFill>
                <a:sym typeface="Symbol" panose="05050102010706020507"/>
              </a:rPr>
              <a:t>0</a:t>
            </a:r>
            <a:r>
              <a:rPr lang="en-US" sz="2800" dirty="0">
                <a:solidFill>
                  <a:srgbClr val="0070C0"/>
                </a:solidFill>
                <a:sym typeface="Symbol" panose="05050102010706020507"/>
              </a:rPr>
              <a:t>, 0)= q</a:t>
            </a:r>
            <a:r>
              <a:rPr lang="en-US" sz="2800" baseline="-25000" dirty="0">
                <a:solidFill>
                  <a:srgbClr val="0070C0"/>
                </a:solidFill>
                <a:sym typeface="Symbol" panose="05050102010706020507"/>
              </a:rPr>
              <a:t>0</a:t>
            </a:r>
            <a:endParaRPr lang="en-US" sz="2800" dirty="0">
              <a:solidFill>
                <a:srgbClr val="0070C0"/>
              </a:solidFill>
              <a:sym typeface="Symbol" panose="05050102010706020507"/>
            </a:endParaRPr>
          </a:p>
          <a:p>
            <a:pPr lvl="5">
              <a:buNone/>
            </a:pPr>
            <a:r>
              <a:rPr lang="en-US" sz="2800" dirty="0">
                <a:solidFill>
                  <a:srgbClr val="0070C0"/>
                </a:solidFill>
                <a:sym typeface="Symbol" panose="05050102010706020507"/>
              </a:rPr>
              <a:t>(q</a:t>
            </a:r>
            <a:r>
              <a:rPr lang="en-US" sz="2800" baseline="-25000" dirty="0">
                <a:solidFill>
                  <a:srgbClr val="0070C0"/>
                </a:solidFill>
                <a:sym typeface="Symbol" panose="05050102010706020507"/>
              </a:rPr>
              <a:t>0</a:t>
            </a:r>
            <a:r>
              <a:rPr lang="en-US" sz="2800" dirty="0">
                <a:solidFill>
                  <a:srgbClr val="0070C0"/>
                </a:solidFill>
                <a:sym typeface="Symbol" panose="05050102010706020507"/>
              </a:rPr>
              <a:t>, 1)= q</a:t>
            </a:r>
            <a:r>
              <a:rPr lang="en-US" sz="2800" baseline="-25000" dirty="0">
                <a:solidFill>
                  <a:srgbClr val="0070C0"/>
                </a:solidFill>
                <a:sym typeface="Symbol" panose="05050102010706020507"/>
              </a:rPr>
              <a:t>1</a:t>
            </a:r>
            <a:endParaRPr lang="en-US" sz="2800" dirty="0">
              <a:solidFill>
                <a:srgbClr val="0070C0"/>
              </a:solidFill>
              <a:sym typeface="Symbol" panose="05050102010706020507"/>
            </a:endParaRPr>
          </a:p>
          <a:p>
            <a:pPr lvl="5">
              <a:buNone/>
            </a:pPr>
            <a:r>
              <a:rPr lang="en-US" sz="2800" dirty="0">
                <a:solidFill>
                  <a:srgbClr val="0070C0"/>
                </a:solidFill>
                <a:sym typeface="Symbol" panose="05050102010706020507"/>
              </a:rPr>
              <a:t>(q</a:t>
            </a:r>
            <a:r>
              <a:rPr lang="en-US" sz="2800" baseline="-25000" dirty="0">
                <a:solidFill>
                  <a:srgbClr val="0070C0"/>
                </a:solidFill>
                <a:sym typeface="Symbol" panose="05050102010706020507"/>
              </a:rPr>
              <a:t>1</a:t>
            </a:r>
            <a:r>
              <a:rPr lang="en-US" sz="2800" dirty="0">
                <a:solidFill>
                  <a:srgbClr val="0070C0"/>
                </a:solidFill>
                <a:sym typeface="Symbol" panose="05050102010706020507"/>
              </a:rPr>
              <a:t>, 0)= q</a:t>
            </a:r>
            <a:r>
              <a:rPr lang="en-US" sz="2800" baseline="-25000" dirty="0">
                <a:solidFill>
                  <a:srgbClr val="0070C0"/>
                </a:solidFill>
                <a:sym typeface="Symbol" panose="05050102010706020507"/>
              </a:rPr>
              <a:t>2</a:t>
            </a:r>
            <a:endParaRPr lang="en-US" sz="2800" dirty="0">
              <a:solidFill>
                <a:srgbClr val="0070C0"/>
              </a:solidFill>
              <a:sym typeface="Symbol" panose="05050102010706020507"/>
            </a:endParaRPr>
          </a:p>
          <a:p>
            <a:pPr lvl="5">
              <a:buNone/>
            </a:pPr>
            <a:r>
              <a:rPr lang="en-US" sz="2800" dirty="0">
                <a:solidFill>
                  <a:srgbClr val="0070C0"/>
                </a:solidFill>
                <a:sym typeface="Symbol" panose="05050102010706020507"/>
              </a:rPr>
              <a:t>(q</a:t>
            </a:r>
            <a:r>
              <a:rPr lang="en-US" sz="2800" baseline="-25000" dirty="0">
                <a:solidFill>
                  <a:srgbClr val="0070C0"/>
                </a:solidFill>
                <a:sym typeface="Symbol" panose="05050102010706020507"/>
              </a:rPr>
              <a:t>1</a:t>
            </a:r>
            <a:r>
              <a:rPr lang="en-US" sz="2800" dirty="0">
                <a:solidFill>
                  <a:srgbClr val="0070C0"/>
                </a:solidFill>
                <a:sym typeface="Symbol" panose="05050102010706020507"/>
              </a:rPr>
              <a:t>, 1)= q</a:t>
            </a:r>
            <a:r>
              <a:rPr lang="en-US" sz="2800" baseline="-25000" dirty="0">
                <a:solidFill>
                  <a:srgbClr val="0070C0"/>
                </a:solidFill>
                <a:sym typeface="Symbol" panose="05050102010706020507"/>
              </a:rPr>
              <a:t>0</a:t>
            </a:r>
            <a:endParaRPr lang="en-US" sz="2800" dirty="0">
              <a:solidFill>
                <a:srgbClr val="0070C0"/>
              </a:solidFill>
              <a:sym typeface="Symbol" panose="05050102010706020507"/>
            </a:endParaRPr>
          </a:p>
          <a:p>
            <a:pPr lvl="5">
              <a:buNone/>
            </a:pPr>
            <a:r>
              <a:rPr lang="en-US" sz="2800" dirty="0">
                <a:solidFill>
                  <a:srgbClr val="0070C0"/>
                </a:solidFill>
                <a:sym typeface="Symbol" panose="05050102010706020507"/>
              </a:rPr>
              <a:t>(q</a:t>
            </a:r>
            <a:r>
              <a:rPr lang="en-US" sz="2800" baseline="-25000" dirty="0">
                <a:solidFill>
                  <a:srgbClr val="0070C0"/>
                </a:solidFill>
                <a:sym typeface="Symbol" panose="05050102010706020507"/>
              </a:rPr>
              <a:t>2</a:t>
            </a:r>
            <a:r>
              <a:rPr lang="en-US" sz="2800" dirty="0">
                <a:solidFill>
                  <a:srgbClr val="0070C0"/>
                </a:solidFill>
                <a:sym typeface="Symbol" panose="05050102010706020507"/>
              </a:rPr>
              <a:t>, 0)= q</a:t>
            </a:r>
            <a:r>
              <a:rPr lang="en-US" sz="2800" baseline="-25000" dirty="0">
                <a:solidFill>
                  <a:srgbClr val="0070C0"/>
                </a:solidFill>
                <a:sym typeface="Symbol" panose="05050102010706020507"/>
              </a:rPr>
              <a:t>1</a:t>
            </a:r>
            <a:endParaRPr lang="en-US" sz="2800" dirty="0">
              <a:solidFill>
                <a:srgbClr val="0070C0"/>
              </a:solidFill>
              <a:sym typeface="Symbol" panose="05050102010706020507"/>
            </a:endParaRPr>
          </a:p>
          <a:p>
            <a:pPr lvl="5">
              <a:buNone/>
            </a:pPr>
            <a:r>
              <a:rPr lang="en-US" sz="2800" dirty="0">
                <a:solidFill>
                  <a:srgbClr val="0070C0"/>
                </a:solidFill>
                <a:sym typeface="Symbol" panose="05050102010706020507"/>
              </a:rPr>
              <a:t>(q</a:t>
            </a:r>
            <a:r>
              <a:rPr lang="en-US" sz="2800" baseline="-25000" dirty="0">
                <a:solidFill>
                  <a:srgbClr val="0070C0"/>
                </a:solidFill>
                <a:sym typeface="Symbol" panose="05050102010706020507"/>
              </a:rPr>
              <a:t>2</a:t>
            </a:r>
            <a:r>
              <a:rPr lang="en-US" sz="2800" dirty="0">
                <a:solidFill>
                  <a:srgbClr val="0070C0"/>
                </a:solidFill>
                <a:sym typeface="Symbol" panose="05050102010706020507"/>
              </a:rPr>
              <a:t>, 1)= q</a:t>
            </a:r>
            <a:r>
              <a:rPr lang="en-US" sz="2800" baseline="-25000" dirty="0">
                <a:solidFill>
                  <a:srgbClr val="0070C0"/>
                </a:solidFill>
                <a:sym typeface="Symbol" panose="05050102010706020507"/>
              </a:rPr>
              <a:t>2</a:t>
            </a:r>
            <a:endParaRPr lang="en-US" sz="2800" dirty="0">
              <a:solidFill>
                <a:srgbClr val="0070C0"/>
              </a:solidFill>
              <a:sym typeface="Symbol" panose="05050102010706020507"/>
            </a:endParaRPr>
          </a:p>
        </p:txBody>
      </p:sp>
      <p:sp>
        <p:nvSpPr>
          <p:cNvPr id="4" name="Date Placeholder 3"/>
          <p:cNvSpPr>
            <a:spLocks noGrp="1"/>
          </p:cNvSpPr>
          <p:nvPr>
            <p:ph type="dt" sz="half" idx="10"/>
          </p:nvPr>
        </p:nvSpPr>
        <p:spPr/>
        <p:txBody>
          <a:bodyPr/>
          <a:lstStyle/>
          <a:p>
            <a:fld id="{F72A185D-A27C-42CB-8420-D3D5E62AF232}" type="datetime1">
              <a:rPr lang="en-US" smtClean="0"/>
              <a:t>7/30/2025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9"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DFA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Text Box 4"/>
          <p:cNvSpPr txBox="1">
            <a:spLocks noChangeArrowheads="1"/>
          </p:cNvSpPr>
          <p:nvPr/>
        </p:nvSpPr>
        <p:spPr bwMode="auto">
          <a:xfrm>
            <a:off x="2351089" y="1341440"/>
            <a:ext cx="7631112" cy="830997"/>
          </a:xfrm>
          <a:prstGeom prst="rect">
            <a:avLst/>
          </a:prstGeom>
          <a:solidFill>
            <a:schemeClr val="accent2">
              <a:lumMod val="40000"/>
              <a:lumOff val="60000"/>
            </a:schemeClr>
          </a:solidFill>
          <a:ln w="9525">
            <a:noFill/>
            <a:miter lim="800000"/>
          </a:ln>
          <a:effectLst/>
        </p:spPr>
        <p:txBody>
          <a:bodyPr wrap="square">
            <a:spAutoFit/>
          </a:bodyPr>
          <a:lstStyle/>
          <a:p>
            <a:r>
              <a:rPr lang="en-US" sz="2400" dirty="0">
                <a:latin typeface="Gill Sans MT" panose="020B0502020104020203" pitchFamily="34" charset="0"/>
              </a:rPr>
              <a:t>The </a:t>
            </a:r>
            <a:r>
              <a:rPr lang="en-US" sz="2400" dirty="0">
                <a:solidFill>
                  <a:schemeClr val="accent2"/>
                </a:solidFill>
                <a:latin typeface="Gill Sans MT" panose="020B0502020104020203" pitchFamily="34" charset="0"/>
              </a:rPr>
              <a:t>language of a DFA  M=</a:t>
            </a:r>
            <a:r>
              <a:rPr lang="en-US" sz="2400" dirty="0">
                <a:latin typeface="Garamond" panose="02020404030301010803" pitchFamily="18" charset="0"/>
              </a:rPr>
              <a:t>(</a:t>
            </a:r>
            <a:r>
              <a:rPr lang="en-US" sz="2400" i="1" dirty="0">
                <a:latin typeface="Garamond" panose="02020404030301010803" pitchFamily="18" charset="0"/>
              </a:rPr>
              <a:t>Q</a:t>
            </a:r>
            <a:r>
              <a:rPr lang="en-US" sz="2400" dirty="0">
                <a:latin typeface="Garamond" panose="02020404030301010803" pitchFamily="18" charset="0"/>
              </a:rPr>
              <a:t>, </a:t>
            </a:r>
            <a:r>
              <a:rPr lang="en-US" sz="2400" dirty="0">
                <a:latin typeface="Symbol" panose="05050102010706020507" pitchFamily="18" charset="2"/>
              </a:rPr>
              <a:t>S</a:t>
            </a:r>
            <a:r>
              <a:rPr lang="en-US" sz="2400" dirty="0">
                <a:latin typeface="Garamond" panose="02020404030301010803" pitchFamily="18" charset="0"/>
              </a:rPr>
              <a:t>, </a:t>
            </a:r>
            <a:r>
              <a:rPr lang="en-US" sz="2400" dirty="0">
                <a:latin typeface="Symbol" panose="05050102010706020507" pitchFamily="18" charset="2"/>
              </a:rPr>
              <a:t>d</a:t>
            </a:r>
            <a:r>
              <a:rPr lang="en-US" sz="2400" dirty="0">
                <a:latin typeface="Garamond" panose="02020404030301010803" pitchFamily="18" charset="0"/>
              </a:rPr>
              <a:t>, </a:t>
            </a:r>
            <a:r>
              <a:rPr lang="en-US" sz="2400" i="1" dirty="0">
                <a:latin typeface="Garamond" panose="02020404030301010803" pitchFamily="18" charset="0"/>
              </a:rPr>
              <a:t>q</a:t>
            </a:r>
            <a:r>
              <a:rPr lang="en-US" sz="2400" baseline="-25000" dirty="0">
                <a:latin typeface="Garamond" panose="02020404030301010803" pitchFamily="18" charset="0"/>
              </a:rPr>
              <a:t>0</a:t>
            </a:r>
            <a:r>
              <a:rPr lang="en-US" sz="2400" dirty="0">
                <a:latin typeface="Garamond" panose="02020404030301010803" pitchFamily="18" charset="0"/>
              </a:rPr>
              <a:t>, </a:t>
            </a:r>
            <a:r>
              <a:rPr lang="en-US" sz="2400" i="1" dirty="0">
                <a:latin typeface="Garamond" panose="02020404030301010803" pitchFamily="18" charset="0"/>
              </a:rPr>
              <a:t>F</a:t>
            </a:r>
            <a:r>
              <a:rPr lang="en-US" sz="2400" dirty="0">
                <a:latin typeface="Garamond" panose="02020404030301010803" pitchFamily="18" charset="0"/>
              </a:rPr>
              <a:t>)</a:t>
            </a:r>
            <a:r>
              <a:rPr lang="en-US" sz="2400" dirty="0">
                <a:latin typeface="Gill Sans MT" panose="020B0502020104020203" pitchFamily="34" charset="0"/>
              </a:rPr>
              <a:t> is the set of all strings over </a:t>
            </a:r>
            <a:r>
              <a:rPr lang="en-US" sz="2400" dirty="0">
                <a:latin typeface="Symbol" panose="05050102010706020507" pitchFamily="18" charset="2"/>
              </a:rPr>
              <a:t>S</a:t>
            </a:r>
            <a:r>
              <a:rPr lang="en-US" sz="2400" dirty="0">
                <a:latin typeface="Gill Sans MT" panose="020B0502020104020203" pitchFamily="34" charset="0"/>
              </a:rPr>
              <a:t>  accepted by M </a:t>
            </a:r>
            <a:r>
              <a:rPr lang="en-US" sz="2400" i="1" dirty="0">
                <a:latin typeface="Gill Sans MT" panose="020B0502020104020203" pitchFamily="34" charset="0"/>
              </a:rPr>
              <a:t>i.e. </a:t>
            </a:r>
            <a:r>
              <a:rPr lang="en-US" sz="2400" dirty="0">
                <a:latin typeface="Gill Sans MT" panose="020B0502020104020203" pitchFamily="34" charset="0"/>
              </a:rPr>
              <a:t>L(M) and is denoted</a:t>
            </a:r>
          </a:p>
        </p:txBody>
      </p:sp>
      <p:sp>
        <p:nvSpPr>
          <p:cNvPr id="108549" name="Rectangle 5"/>
          <p:cNvSpPr>
            <a:spLocks noGrp="1" noChangeArrowheads="1"/>
          </p:cNvSpPr>
          <p:nvPr>
            <p:ph type="body" idx="1"/>
          </p:nvPr>
        </p:nvSpPr>
        <p:spPr>
          <a:xfrm>
            <a:off x="1919289" y="5372100"/>
            <a:ext cx="8353425" cy="865188"/>
          </a:xfrm>
        </p:spPr>
        <p:txBody>
          <a:bodyPr>
            <a:normAutofit/>
          </a:bodyPr>
          <a:lstStyle/>
          <a:p>
            <a:r>
              <a:rPr lang="en-US" sz="2400" dirty="0"/>
              <a:t>Language of </a:t>
            </a:r>
            <a:r>
              <a:rPr lang="en-US" sz="2400" i="1" dirty="0">
                <a:latin typeface="Garamond" panose="02020404030301010803" pitchFamily="18" charset="0"/>
              </a:rPr>
              <a:t>M</a:t>
            </a:r>
            <a:r>
              <a:rPr lang="en-US" sz="2400" dirty="0"/>
              <a:t> is </a:t>
            </a:r>
            <a:r>
              <a:rPr lang="en-US" sz="2400" dirty="0">
                <a:latin typeface="Garamond" panose="02020404030301010803" pitchFamily="18" charset="0"/>
              </a:rPr>
              <a:t>{</a:t>
            </a:r>
            <a:r>
              <a:rPr lang="en-US" sz="2400" i="1" dirty="0">
                <a:latin typeface="Garamond" panose="02020404030301010803" pitchFamily="18" charset="0"/>
              </a:rPr>
              <a:t>f</a:t>
            </a:r>
            <a:r>
              <a:rPr lang="en-US" sz="2400" dirty="0">
                <a:latin typeface="Garamond" panose="02020404030301010803" pitchFamily="18" charset="0"/>
              </a:rPr>
              <a:t>, </a:t>
            </a:r>
            <a:r>
              <a:rPr lang="en-US" sz="2400" i="1" dirty="0" err="1">
                <a:latin typeface="Garamond" panose="02020404030301010803" pitchFamily="18" charset="0"/>
              </a:rPr>
              <a:t>fff</a:t>
            </a:r>
            <a:r>
              <a:rPr lang="en-US" sz="2400" dirty="0">
                <a:latin typeface="Garamond" panose="02020404030301010803" pitchFamily="18" charset="0"/>
              </a:rPr>
              <a:t>, </a:t>
            </a:r>
            <a:r>
              <a:rPr lang="en-US" sz="2400" i="1" dirty="0" err="1">
                <a:latin typeface="Garamond" panose="02020404030301010803" pitchFamily="18" charset="0"/>
              </a:rPr>
              <a:t>fffff</a:t>
            </a:r>
            <a:r>
              <a:rPr lang="en-US" sz="2400" dirty="0">
                <a:latin typeface="Garamond" panose="02020404030301010803" pitchFamily="18" charset="0"/>
              </a:rPr>
              <a:t>, …} = {</a:t>
            </a:r>
            <a:r>
              <a:rPr lang="en-US" sz="2400" i="1" dirty="0">
                <a:latin typeface="Garamond" panose="02020404030301010803" pitchFamily="18" charset="0"/>
              </a:rPr>
              <a:t>f </a:t>
            </a:r>
            <a:r>
              <a:rPr lang="en-US" sz="2400" i="1" baseline="30000" dirty="0">
                <a:latin typeface="Garamond" panose="02020404030301010803" pitchFamily="18" charset="0"/>
              </a:rPr>
              <a:t>n</a:t>
            </a:r>
            <a:r>
              <a:rPr lang="en-US" sz="2400" dirty="0">
                <a:latin typeface="Garamond" panose="02020404030301010803" pitchFamily="18" charset="0"/>
              </a:rPr>
              <a:t>: </a:t>
            </a:r>
            <a:r>
              <a:rPr lang="en-US" sz="2400" i="1" dirty="0">
                <a:latin typeface="Garamond" panose="02020404030301010803" pitchFamily="18" charset="0"/>
              </a:rPr>
              <a:t>n</a:t>
            </a:r>
            <a:r>
              <a:rPr lang="en-US" sz="2400" dirty="0">
                <a:latin typeface="Garamond" panose="02020404030301010803" pitchFamily="18" charset="0"/>
              </a:rPr>
              <a:t> </a:t>
            </a:r>
            <a:r>
              <a:rPr lang="en-US" sz="2400" dirty="0"/>
              <a:t>is odd</a:t>
            </a:r>
            <a:r>
              <a:rPr lang="en-US" sz="2400" dirty="0">
                <a:latin typeface="Garamond" panose="02020404030301010803" pitchFamily="18" charset="0"/>
              </a:rPr>
              <a:t>}</a:t>
            </a:r>
            <a:r>
              <a:rPr lang="en-US" sz="2400" dirty="0"/>
              <a:t> </a:t>
            </a:r>
          </a:p>
        </p:txBody>
      </p:sp>
      <p:sp>
        <p:nvSpPr>
          <p:cNvPr id="108550" name="Oval 6"/>
          <p:cNvSpPr>
            <a:spLocks noChangeArrowheads="1"/>
          </p:cNvSpPr>
          <p:nvPr/>
        </p:nvSpPr>
        <p:spPr bwMode="auto">
          <a:xfrm>
            <a:off x="5173663" y="4097338"/>
            <a:ext cx="609600" cy="609600"/>
          </a:xfrm>
          <a:prstGeom prst="ellipse">
            <a:avLst/>
          </a:prstGeom>
          <a:noFill/>
          <a:ln w="9525">
            <a:solidFill>
              <a:schemeClr val="tx1"/>
            </a:solidFill>
            <a:round/>
          </a:ln>
          <a:effectLst/>
        </p:spPr>
        <p:txBody>
          <a:bodyPr wrap="none" anchor="ctr"/>
          <a:lstStyle/>
          <a:p>
            <a:endParaRPr lang="en-US"/>
          </a:p>
        </p:txBody>
      </p:sp>
      <p:sp>
        <p:nvSpPr>
          <p:cNvPr id="108551" name="Oval 7"/>
          <p:cNvSpPr>
            <a:spLocks noChangeArrowheads="1"/>
          </p:cNvSpPr>
          <p:nvPr/>
        </p:nvSpPr>
        <p:spPr bwMode="auto">
          <a:xfrm>
            <a:off x="6926263" y="4021138"/>
            <a:ext cx="609600" cy="609600"/>
          </a:xfrm>
          <a:prstGeom prst="ellipse">
            <a:avLst/>
          </a:prstGeom>
          <a:noFill/>
          <a:ln w="9525">
            <a:solidFill>
              <a:schemeClr val="tx1"/>
            </a:solidFill>
            <a:round/>
          </a:ln>
          <a:effectLst/>
        </p:spPr>
        <p:txBody>
          <a:bodyPr wrap="none" anchor="ctr"/>
          <a:lstStyle/>
          <a:p>
            <a:endParaRPr lang="en-US"/>
          </a:p>
        </p:txBody>
      </p:sp>
      <p:sp>
        <p:nvSpPr>
          <p:cNvPr id="108552" name="Freeform 8"/>
          <p:cNvSpPr/>
          <p:nvPr/>
        </p:nvSpPr>
        <p:spPr bwMode="auto">
          <a:xfrm>
            <a:off x="5707063" y="4071938"/>
            <a:ext cx="1295400" cy="101600"/>
          </a:xfrm>
          <a:custGeom>
            <a:avLst/>
            <a:gdLst/>
            <a:ahLst/>
            <a:cxnLst>
              <a:cxn ang="0">
                <a:pos x="0" y="200"/>
              </a:cxn>
              <a:cxn ang="0">
                <a:pos x="384" y="8"/>
              </a:cxn>
              <a:cxn ang="0">
                <a:pos x="816" y="152"/>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none" w="med" len="med"/>
            <a:tailEnd type="triangle" w="med" len="med"/>
          </a:ln>
          <a:effectLst/>
        </p:spPr>
        <p:txBody>
          <a:bodyPr/>
          <a:lstStyle/>
          <a:p>
            <a:endParaRPr lang="en-US"/>
          </a:p>
        </p:txBody>
      </p:sp>
      <p:sp>
        <p:nvSpPr>
          <p:cNvPr id="108553" name="Freeform 9"/>
          <p:cNvSpPr/>
          <p:nvPr/>
        </p:nvSpPr>
        <p:spPr bwMode="auto">
          <a:xfrm flipV="1">
            <a:off x="5783263" y="4541838"/>
            <a:ext cx="1295400" cy="177800"/>
          </a:xfrm>
          <a:custGeom>
            <a:avLst/>
            <a:gdLst/>
            <a:ahLst/>
            <a:cxnLst>
              <a:cxn ang="0">
                <a:pos x="0" y="200"/>
              </a:cxn>
              <a:cxn ang="0">
                <a:pos x="384" y="8"/>
              </a:cxn>
              <a:cxn ang="0">
                <a:pos x="816" y="152"/>
              </a:cxn>
            </a:cxnLst>
            <a:rect l="0" t="0" r="r" b="b"/>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tailEnd type="none" w="med" len="med"/>
          </a:ln>
          <a:effectLst/>
        </p:spPr>
        <p:txBody>
          <a:bodyPr/>
          <a:lstStyle/>
          <a:p>
            <a:endParaRPr lang="en-US"/>
          </a:p>
        </p:txBody>
      </p:sp>
      <p:sp>
        <p:nvSpPr>
          <p:cNvPr id="108554" name="Line 10"/>
          <p:cNvSpPr>
            <a:spLocks noChangeShapeType="1"/>
          </p:cNvSpPr>
          <p:nvPr/>
        </p:nvSpPr>
        <p:spPr bwMode="auto">
          <a:xfrm>
            <a:off x="4792663" y="4402138"/>
            <a:ext cx="381000" cy="0"/>
          </a:xfrm>
          <a:prstGeom prst="line">
            <a:avLst/>
          </a:prstGeom>
          <a:noFill/>
          <a:ln w="9525">
            <a:solidFill>
              <a:schemeClr val="tx1"/>
            </a:solidFill>
            <a:round/>
            <a:tailEnd type="triangle" w="med" len="med"/>
          </a:ln>
          <a:effectLst/>
        </p:spPr>
        <p:txBody>
          <a:bodyPr/>
          <a:lstStyle/>
          <a:p>
            <a:endParaRPr lang="en-US"/>
          </a:p>
        </p:txBody>
      </p:sp>
      <p:sp>
        <p:nvSpPr>
          <p:cNvPr id="108555" name="Text Box 11"/>
          <p:cNvSpPr txBox="1">
            <a:spLocks noChangeArrowheads="1"/>
          </p:cNvSpPr>
          <p:nvPr/>
        </p:nvSpPr>
        <p:spPr bwMode="auto">
          <a:xfrm>
            <a:off x="5260975" y="4216401"/>
            <a:ext cx="446088" cy="366713"/>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off</a:t>
            </a:r>
          </a:p>
        </p:txBody>
      </p:sp>
      <p:sp>
        <p:nvSpPr>
          <p:cNvPr id="108556" name="Text Box 12"/>
          <p:cNvSpPr txBox="1">
            <a:spLocks noChangeArrowheads="1"/>
          </p:cNvSpPr>
          <p:nvPr/>
        </p:nvSpPr>
        <p:spPr bwMode="auto">
          <a:xfrm>
            <a:off x="7019926" y="4143376"/>
            <a:ext cx="415925" cy="366713"/>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on</a:t>
            </a:r>
          </a:p>
        </p:txBody>
      </p:sp>
      <p:sp>
        <p:nvSpPr>
          <p:cNvPr id="108557" name="Text Box 13"/>
          <p:cNvSpPr txBox="1">
            <a:spLocks noChangeArrowheads="1"/>
          </p:cNvSpPr>
          <p:nvPr/>
        </p:nvSpPr>
        <p:spPr bwMode="auto">
          <a:xfrm>
            <a:off x="6240463" y="3716338"/>
            <a:ext cx="234950" cy="366712"/>
          </a:xfrm>
          <a:prstGeom prst="rect">
            <a:avLst/>
          </a:prstGeom>
          <a:noFill/>
          <a:ln w="9525">
            <a:noFill/>
            <a:miter lim="800000"/>
          </a:ln>
          <a:effectLst/>
        </p:spPr>
        <p:txBody>
          <a:bodyPr>
            <a:spAutoFit/>
          </a:bodyPr>
          <a:lstStyle/>
          <a:p>
            <a:r>
              <a:rPr lang="en-US" altLang="zh-TW" i="1">
                <a:latin typeface="Garamond" panose="02020404030301010803" pitchFamily="18" charset="0"/>
                <a:ea typeface="PMingLiU" pitchFamily="18" charset="-120"/>
              </a:rPr>
              <a:t>f</a:t>
            </a:r>
          </a:p>
        </p:txBody>
      </p:sp>
      <p:sp>
        <p:nvSpPr>
          <p:cNvPr id="108558" name="Text Box 14"/>
          <p:cNvSpPr txBox="1">
            <a:spLocks noChangeArrowheads="1"/>
          </p:cNvSpPr>
          <p:nvPr/>
        </p:nvSpPr>
        <p:spPr bwMode="auto">
          <a:xfrm>
            <a:off x="6248400" y="4718051"/>
            <a:ext cx="234950" cy="366713"/>
          </a:xfrm>
          <a:prstGeom prst="rect">
            <a:avLst/>
          </a:prstGeom>
          <a:noFill/>
          <a:ln w="9525">
            <a:noFill/>
            <a:miter lim="800000"/>
          </a:ln>
          <a:effectLst/>
        </p:spPr>
        <p:txBody>
          <a:bodyPr wrap="none">
            <a:spAutoFit/>
          </a:bodyPr>
          <a:lstStyle/>
          <a:p>
            <a:r>
              <a:rPr lang="en-US" altLang="zh-TW" i="1">
                <a:latin typeface="Garamond" panose="02020404030301010803" pitchFamily="18" charset="0"/>
                <a:ea typeface="PMingLiU" pitchFamily="18" charset="-120"/>
              </a:rPr>
              <a:t>f</a:t>
            </a:r>
          </a:p>
        </p:txBody>
      </p:sp>
      <p:sp>
        <p:nvSpPr>
          <p:cNvPr id="108559" name="Oval 15"/>
          <p:cNvSpPr>
            <a:spLocks noChangeArrowheads="1"/>
          </p:cNvSpPr>
          <p:nvPr/>
        </p:nvSpPr>
        <p:spPr bwMode="auto">
          <a:xfrm>
            <a:off x="6983414" y="4071939"/>
            <a:ext cx="504825" cy="504825"/>
          </a:xfrm>
          <a:prstGeom prst="ellipse">
            <a:avLst/>
          </a:prstGeom>
          <a:noFill/>
          <a:ln w="9525">
            <a:solidFill>
              <a:schemeClr val="tx1"/>
            </a:solidFill>
            <a:round/>
          </a:ln>
          <a:effectLst/>
        </p:spPr>
        <p:txBody>
          <a:bodyPr wrap="none" anchor="ctr"/>
          <a:lstStyle/>
          <a:p>
            <a:endParaRPr lang="en-US"/>
          </a:p>
        </p:txBody>
      </p:sp>
      <p:sp>
        <p:nvSpPr>
          <p:cNvPr id="108560" name="Text Box 16"/>
          <p:cNvSpPr txBox="1">
            <a:spLocks noChangeArrowheads="1"/>
          </p:cNvSpPr>
          <p:nvPr/>
        </p:nvSpPr>
        <p:spPr bwMode="auto">
          <a:xfrm>
            <a:off x="3690938" y="4144964"/>
            <a:ext cx="529312" cy="461665"/>
          </a:xfrm>
          <a:prstGeom prst="rect">
            <a:avLst/>
          </a:prstGeom>
          <a:noFill/>
          <a:ln w="9525">
            <a:noFill/>
            <a:miter lim="800000"/>
          </a:ln>
          <a:effectLst/>
        </p:spPr>
        <p:txBody>
          <a:bodyPr wrap="none">
            <a:spAutoFit/>
          </a:bodyPr>
          <a:lstStyle/>
          <a:p>
            <a:r>
              <a:rPr lang="en-US" sz="2400" i="1"/>
              <a:t>M</a:t>
            </a:r>
            <a:r>
              <a:rPr lang="en-US" sz="2400"/>
              <a:t>:</a:t>
            </a:r>
          </a:p>
        </p:txBody>
      </p:sp>
      <p:sp>
        <p:nvSpPr>
          <p:cNvPr id="17" name="TextBox 16"/>
          <p:cNvSpPr txBox="1"/>
          <p:nvPr/>
        </p:nvSpPr>
        <p:spPr>
          <a:xfrm>
            <a:off x="2743200" y="2895601"/>
            <a:ext cx="7086600" cy="461665"/>
          </a:xfrm>
          <a:prstGeom prst="rect">
            <a:avLst/>
          </a:prstGeom>
          <a:solidFill>
            <a:schemeClr val="accent6">
              <a:lumMod val="40000"/>
              <a:lumOff val="60000"/>
            </a:schemeClr>
          </a:solidFill>
        </p:spPr>
        <p:txBody>
          <a:bodyPr wrap="square" rtlCol="0">
            <a:spAutoFit/>
          </a:bodyPr>
          <a:lstStyle/>
          <a:p>
            <a:r>
              <a:rPr lang="en-US" sz="2400" dirty="0"/>
              <a:t>L(M) = {w | w ∈ </a:t>
            </a:r>
            <a:r>
              <a:rPr lang="en-US" sz="2400" dirty="0">
                <a:latin typeface="Symbol" panose="05050102010706020507" pitchFamily="18" charset="2"/>
              </a:rPr>
              <a:t>S</a:t>
            </a:r>
            <a:r>
              <a:rPr lang="en-US" sz="2400" baseline="30000" dirty="0">
                <a:latin typeface="Symbol" panose="05050102010706020507" pitchFamily="18" charset="2"/>
              </a:rPr>
              <a:t>*</a:t>
            </a:r>
            <a:r>
              <a:rPr lang="en-US" sz="2400" dirty="0">
                <a:latin typeface="Symbol" panose="05050102010706020507" pitchFamily="18" charset="2"/>
              </a:rPr>
              <a:t>  , d(</a:t>
            </a:r>
            <a:r>
              <a:rPr lang="en-US" sz="2400" i="1" dirty="0">
                <a:latin typeface="Garamond" panose="02020404030301010803" pitchFamily="18" charset="0"/>
              </a:rPr>
              <a:t>q</a:t>
            </a:r>
            <a:r>
              <a:rPr lang="en-US" sz="2400" baseline="-25000" dirty="0">
                <a:latin typeface="Garamond" panose="02020404030301010803" pitchFamily="18" charset="0"/>
              </a:rPr>
              <a:t>0 , </a:t>
            </a:r>
            <a:r>
              <a:rPr lang="en-US" sz="2400" dirty="0">
                <a:latin typeface="Garamond" panose="02020404030301010803" pitchFamily="18" charset="0"/>
              </a:rPr>
              <a:t> w)  = </a:t>
            </a:r>
            <a:r>
              <a:rPr lang="en-US" sz="2400" i="1" dirty="0" err="1">
                <a:latin typeface="Garamond" panose="02020404030301010803" pitchFamily="18" charset="0"/>
              </a:rPr>
              <a:t>q</a:t>
            </a:r>
            <a:r>
              <a:rPr lang="en-US" sz="2400" baseline="-25000" dirty="0" err="1">
                <a:latin typeface="Garamond" panose="02020404030301010803" pitchFamily="18" charset="0"/>
              </a:rPr>
              <a:t>f</a:t>
            </a:r>
            <a:r>
              <a:rPr lang="en-US" sz="2400" dirty="0">
                <a:latin typeface="Garamond" panose="02020404030301010803" pitchFamily="18" charset="0"/>
              </a:rPr>
              <a:t>  where </a:t>
            </a:r>
            <a:r>
              <a:rPr lang="en-US" sz="2400" i="1" dirty="0" err="1">
                <a:latin typeface="Garamond" panose="02020404030301010803" pitchFamily="18" charset="0"/>
              </a:rPr>
              <a:t>q</a:t>
            </a:r>
            <a:r>
              <a:rPr lang="en-US" sz="2400" baseline="-25000" dirty="0" err="1">
                <a:latin typeface="Garamond" panose="02020404030301010803" pitchFamily="18" charset="0"/>
              </a:rPr>
              <a:t>f</a:t>
            </a:r>
            <a:r>
              <a:rPr lang="en-US" sz="2400" dirty="0">
                <a:latin typeface="Garamond" panose="02020404030301010803" pitchFamily="18" charset="0"/>
              </a:rPr>
              <a:t> </a:t>
            </a:r>
            <a:r>
              <a:rPr lang="en-US" sz="2400" dirty="0"/>
              <a:t>∈  F}</a:t>
            </a:r>
          </a:p>
        </p:txBody>
      </p:sp>
      <p:sp>
        <p:nvSpPr>
          <p:cNvPr id="19"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Language of a DFA</a:t>
            </a:r>
          </a:p>
        </p:txBody>
      </p:sp>
      <p:sp>
        <p:nvSpPr>
          <p:cNvPr id="21" name="Date Placeholder 20"/>
          <p:cNvSpPr>
            <a:spLocks noGrp="1"/>
          </p:cNvSpPr>
          <p:nvPr>
            <p:ph type="dt" sz="half" idx="10"/>
          </p:nvPr>
        </p:nvSpPr>
        <p:spPr/>
        <p:txBody>
          <a:bodyPr/>
          <a:lstStyle/>
          <a:p>
            <a:fld id="{C75FB5B1-F632-43C1-AC8D-83C2E539525A}" type="datetime1">
              <a:rPr lang="en-US" smtClean="0"/>
              <a:t>7/30/2025</a:t>
            </a:fld>
            <a:endParaRPr lang="en-US"/>
          </a:p>
        </p:txBody>
      </p:sp>
      <p:sp>
        <p:nvSpPr>
          <p:cNvPr id="22" name="Slide Number Placeholder 21"/>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39" name="Rectangle 1035">
            <a:extLst>
              <a:ext uri="{FF2B5EF4-FFF2-40B4-BE49-F238E27FC236}">
                <a16:creationId xmlns:a16="http://schemas.microsoft.com/office/drawing/2014/main" id="{245A4996-DED7-4805-8721-AB6B9669B3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1" name="Picture 7" descr="Deterministic finite automata">
            <a:extLst>
              <a:ext uri="{FF2B5EF4-FFF2-40B4-BE49-F238E27FC236}">
                <a16:creationId xmlns:a16="http://schemas.microsoft.com/office/drawing/2014/main" id="{6F21B7A7-1791-4CD4-BAF1-9AA5FBE8DE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6950" y="3040484"/>
            <a:ext cx="3167287" cy="1051326"/>
          </a:xfrm>
          <a:prstGeom prst="rect">
            <a:avLst/>
          </a:prstGeom>
          <a:noFill/>
          <a:extLst>
            <a:ext uri="{909E8E84-426E-40DD-AFC4-6F175D3DCCD1}">
              <a14:hiddenFill xmlns:a14="http://schemas.microsoft.com/office/drawing/2010/main">
                <a:solidFill>
                  <a:srgbClr val="FFFFFF"/>
                </a:solidFill>
              </a14:hiddenFill>
            </a:ext>
          </a:extLst>
        </p:spPr>
      </p:pic>
      <p:sp>
        <p:nvSpPr>
          <p:cNvPr id="103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528636" y="194635"/>
            <a:ext cx="4829961" cy="646872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D03641-FD58-48B5-B9BA-3758D811F459}"/>
              </a:ext>
            </a:extLst>
          </p:cNvPr>
          <p:cNvSpPr>
            <a:spLocks noGrp="1"/>
          </p:cNvSpPr>
          <p:nvPr>
            <p:ph type="title"/>
          </p:nvPr>
        </p:nvSpPr>
        <p:spPr>
          <a:xfrm>
            <a:off x="6094194" y="1657485"/>
            <a:ext cx="4440320" cy="1451398"/>
          </a:xfrm>
        </p:spPr>
        <p:txBody>
          <a:bodyPr>
            <a:normAutofit/>
          </a:bodyPr>
          <a:lstStyle/>
          <a:p>
            <a:r>
              <a:rPr lang="en-IN" sz="3200">
                <a:solidFill>
                  <a:srgbClr val="FFFFFF"/>
                </a:solidFill>
              </a:rPr>
              <a:t>Example of DFA</a:t>
            </a:r>
          </a:p>
        </p:txBody>
      </p:sp>
      <p:sp>
        <p:nvSpPr>
          <p:cNvPr id="3" name="Content Placeholder 2">
            <a:extLst>
              <a:ext uri="{FF2B5EF4-FFF2-40B4-BE49-F238E27FC236}">
                <a16:creationId xmlns:a16="http://schemas.microsoft.com/office/drawing/2014/main" id="{4DB92C26-8013-4208-8EB3-EE79C2D565A5}"/>
              </a:ext>
            </a:extLst>
          </p:cNvPr>
          <p:cNvSpPr>
            <a:spLocks noGrp="1"/>
          </p:cNvSpPr>
          <p:nvPr>
            <p:ph idx="1"/>
          </p:nvPr>
        </p:nvSpPr>
        <p:spPr>
          <a:xfrm>
            <a:off x="6096000" y="3279228"/>
            <a:ext cx="4384916" cy="1921285"/>
          </a:xfrm>
        </p:spPr>
        <p:txBody>
          <a:bodyPr>
            <a:normAutofit/>
          </a:bodyPr>
          <a:lstStyle/>
          <a:p>
            <a:r>
              <a:rPr lang="en-US" sz="1600" b="0" i="0">
                <a:solidFill>
                  <a:srgbClr val="FFFFFF"/>
                </a:solidFill>
                <a:effectLst/>
                <a:latin typeface="verdana" panose="020B0604030504040204" pitchFamily="34" charset="0"/>
              </a:rPr>
              <a:t>DFA with ∑ = {0, 1} accepts all ending with 0.</a:t>
            </a:r>
          </a:p>
          <a:p>
            <a:endParaRPr lang="en-US" sz="1600">
              <a:solidFill>
                <a:srgbClr val="FFFFFF"/>
              </a:solidFill>
              <a:latin typeface="verdana" panose="020B0604030504040204" pitchFamily="34" charset="0"/>
            </a:endParaRPr>
          </a:p>
          <a:p>
            <a:endParaRPr lang="en-IN" sz="1600">
              <a:solidFill>
                <a:srgbClr val="FFFFFF"/>
              </a:solidFill>
            </a:endParaRPr>
          </a:p>
        </p:txBody>
      </p:sp>
    </p:spTree>
    <p:extLst>
      <p:ext uri="{BB962C8B-B14F-4D97-AF65-F5344CB8AC3E}">
        <p14:creationId xmlns:p14="http://schemas.microsoft.com/office/powerpoint/2010/main" val="330772364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F0ECD4-26A4-4572-A35B-30920E9383C8}"/>
              </a:ext>
            </a:extLst>
          </p:cNvPr>
          <p:cNvSpPr>
            <a:spLocks noGrp="1"/>
          </p:cNvSpPr>
          <p:nvPr>
            <p:ph type="title"/>
          </p:nvPr>
        </p:nvSpPr>
        <p:spPr>
          <a:xfrm>
            <a:off x="1286932" y="1204109"/>
            <a:ext cx="10023398" cy="857894"/>
          </a:xfrm>
        </p:spPr>
        <p:txBody>
          <a:bodyPr vert="horz" lIns="91440" tIns="45720" rIns="91440" bIns="45720" rtlCol="0" anchor="ctr">
            <a:normAutofit/>
          </a:bodyPr>
          <a:lstStyle/>
          <a:p>
            <a:br>
              <a:rPr lang="en-US" sz="2500" kern="1200">
                <a:solidFill>
                  <a:srgbClr val="FFFFFF"/>
                </a:solidFill>
                <a:latin typeface="+mj-lt"/>
                <a:ea typeface="+mj-ea"/>
                <a:cs typeface="+mj-cs"/>
              </a:rPr>
            </a:br>
            <a:endParaRPr lang="en-US" sz="2500" kern="1200">
              <a:solidFill>
                <a:srgbClr val="FFFFFF"/>
              </a:solidFill>
              <a:latin typeface="+mj-lt"/>
              <a:ea typeface="+mj-ea"/>
              <a:cs typeface="+mj-cs"/>
            </a:endParaRPr>
          </a:p>
        </p:txBody>
      </p:sp>
      <p:sp>
        <p:nvSpPr>
          <p:cNvPr id="6" name="TextBox 5">
            <a:extLst>
              <a:ext uri="{FF2B5EF4-FFF2-40B4-BE49-F238E27FC236}">
                <a16:creationId xmlns:a16="http://schemas.microsoft.com/office/drawing/2014/main" id="{B8E77FD6-55C6-4BE9-BEFC-91BFF21688F4}"/>
              </a:ext>
            </a:extLst>
          </p:cNvPr>
          <p:cNvSpPr txBox="1"/>
          <p:nvPr/>
        </p:nvSpPr>
        <p:spPr>
          <a:xfrm>
            <a:off x="1286931" y="2962451"/>
            <a:ext cx="2779954" cy="2820012"/>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1600" b="1" dirty="0"/>
              <a:t>Question 1-</a:t>
            </a:r>
          </a:p>
          <a:p>
            <a:pPr marL="0" indent="-228600">
              <a:lnSpc>
                <a:spcPct val="90000"/>
              </a:lnSpc>
              <a:spcAft>
                <a:spcPts val="600"/>
              </a:spcAft>
              <a:buFont typeface="Arial" panose="020B0604020202020204" pitchFamily="34" charset="0"/>
              <a:buChar char="•"/>
            </a:pPr>
            <a:r>
              <a:rPr lang="en-US" sz="1600" dirty="0"/>
              <a:t>Construct a DFA, that accepts the set of all strings over {</a:t>
            </a:r>
            <a:r>
              <a:rPr lang="en-US" sz="1600" dirty="0" err="1"/>
              <a:t>a,b</a:t>
            </a:r>
            <a:r>
              <a:rPr lang="en-US" sz="1600" dirty="0"/>
              <a:t>} of length 2.</a:t>
            </a:r>
          </a:p>
        </p:txBody>
      </p:sp>
      <p:pic>
        <p:nvPicPr>
          <p:cNvPr id="5" name="Content Placeholder 4">
            <a:extLst>
              <a:ext uri="{FF2B5EF4-FFF2-40B4-BE49-F238E27FC236}">
                <a16:creationId xmlns:a16="http://schemas.microsoft.com/office/drawing/2014/main" id="{380CC8A8-0F66-431D-A1E1-32D0159C5D98}"/>
              </a:ext>
            </a:extLst>
          </p:cNvPr>
          <p:cNvPicPr>
            <a:picLocks noGrp="1" noChangeAspect="1"/>
          </p:cNvPicPr>
          <p:nvPr>
            <p:ph idx="1"/>
          </p:nvPr>
        </p:nvPicPr>
        <p:blipFill>
          <a:blip r:embed="rId2"/>
          <a:stretch>
            <a:fillRect/>
          </a:stretch>
        </p:blipFill>
        <p:spPr>
          <a:xfrm>
            <a:off x="4662103" y="3530291"/>
            <a:ext cx="6691698" cy="1656195"/>
          </a:xfrm>
          <a:prstGeom prst="rect">
            <a:avLst/>
          </a:prstGeom>
        </p:spPr>
      </p:pic>
    </p:spTree>
    <p:extLst>
      <p:ext uri="{BB962C8B-B14F-4D97-AF65-F5344CB8AC3E}">
        <p14:creationId xmlns:p14="http://schemas.microsoft.com/office/powerpoint/2010/main" val="294888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CA77C61-C7D2-4E61-9560-DD1E49EB257E}"/>
              </a:ext>
            </a:extLst>
          </p:cNvPr>
          <p:cNvSpPr>
            <a:spLocks noGrp="1"/>
          </p:cNvSpPr>
          <p:nvPr>
            <p:ph idx="1"/>
          </p:nvPr>
        </p:nvSpPr>
        <p:spPr>
          <a:xfrm>
            <a:off x="643468" y="1782981"/>
            <a:ext cx="4970877" cy="4393982"/>
          </a:xfrm>
        </p:spPr>
        <p:txBody>
          <a:bodyPr>
            <a:normAutofit/>
          </a:bodyPr>
          <a:lstStyle/>
          <a:p>
            <a:pPr marL="0" indent="0">
              <a:buNone/>
            </a:pPr>
            <a:r>
              <a:rPr lang="en-IN" sz="2000" b="1" dirty="0"/>
              <a:t>Question 2-</a:t>
            </a:r>
          </a:p>
          <a:p>
            <a:pPr marL="0" indent="0">
              <a:buNone/>
            </a:pPr>
            <a:r>
              <a:rPr lang="en-IN" sz="2000" dirty="0"/>
              <a:t>Construct a DFA, that accepts the set of all strings over {</a:t>
            </a:r>
            <a:r>
              <a:rPr lang="en-IN" sz="2000" dirty="0" err="1"/>
              <a:t>a,b</a:t>
            </a:r>
            <a:r>
              <a:rPr lang="en-IN" sz="2000" dirty="0"/>
              <a:t>} of length greater than and equal to 2.</a:t>
            </a:r>
          </a:p>
          <a:p>
            <a:pPr marL="0" indent="0">
              <a:buNone/>
            </a:pPr>
            <a:r>
              <a:rPr lang="en-IN" sz="2000" dirty="0"/>
              <a:t>					OR</a:t>
            </a:r>
          </a:p>
          <a:p>
            <a:pPr marL="0" indent="0">
              <a:buNone/>
            </a:pPr>
            <a:r>
              <a:rPr lang="en-IN" sz="2000" dirty="0"/>
              <a:t>Construct a DFA, w€{</a:t>
            </a:r>
            <a:r>
              <a:rPr lang="en-IN" sz="2000" dirty="0" err="1"/>
              <a:t>a,b</a:t>
            </a:r>
            <a:r>
              <a:rPr lang="en-IN" sz="2000" dirty="0"/>
              <a:t>} and |w|&gt;=2</a:t>
            </a:r>
          </a:p>
          <a:p>
            <a:endParaRPr lang="en-IN" sz="2000" dirty="0"/>
          </a:p>
        </p:txBody>
      </p:sp>
      <p:sp>
        <p:nvSpPr>
          <p:cNvPr id="19"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D21980-CECD-4B3A-92DC-BBE4A3960B9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15467" y="2799522"/>
            <a:ext cx="6976533" cy="2773170"/>
          </a:xfrm>
          <a:prstGeom prst="rect">
            <a:avLst/>
          </a:prstGeom>
        </p:spPr>
      </p:pic>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77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Oval 3"/>
          <p:cNvSpPr>
            <a:spLocks noChangeArrowheads="1"/>
          </p:cNvSpPr>
          <p:nvPr/>
        </p:nvSpPr>
        <p:spPr bwMode="auto">
          <a:xfrm>
            <a:off x="4938713" y="1866900"/>
            <a:ext cx="533400" cy="533400"/>
          </a:xfrm>
          <a:prstGeom prst="ellipse">
            <a:avLst/>
          </a:prstGeom>
          <a:noFill/>
          <a:ln w="9525">
            <a:solidFill>
              <a:schemeClr val="tx1"/>
            </a:solidFill>
            <a:round/>
          </a:ln>
          <a:effectLst/>
        </p:spPr>
        <p:txBody>
          <a:bodyPr wrap="none" anchor="ctr"/>
          <a:lstStyle/>
          <a:p>
            <a:endParaRPr lang="en-US"/>
          </a:p>
        </p:txBody>
      </p:sp>
      <p:sp>
        <p:nvSpPr>
          <p:cNvPr id="49156" name="Oval 4"/>
          <p:cNvSpPr>
            <a:spLocks noChangeArrowheads="1"/>
          </p:cNvSpPr>
          <p:nvPr/>
        </p:nvSpPr>
        <p:spPr bwMode="auto">
          <a:xfrm>
            <a:off x="5014913" y="1943100"/>
            <a:ext cx="381000" cy="381000"/>
          </a:xfrm>
          <a:prstGeom prst="ellipse">
            <a:avLst/>
          </a:prstGeom>
          <a:noFill/>
          <a:ln w="9525">
            <a:solidFill>
              <a:schemeClr val="tx1"/>
            </a:solidFill>
            <a:round/>
          </a:ln>
          <a:effectLst/>
        </p:spPr>
        <p:txBody>
          <a:bodyPr wrap="none" anchor="ctr"/>
          <a:lstStyle/>
          <a:p>
            <a:endParaRPr lang="en-US"/>
          </a:p>
        </p:txBody>
      </p:sp>
      <p:sp>
        <p:nvSpPr>
          <p:cNvPr id="49157" name="Oval 5"/>
          <p:cNvSpPr>
            <a:spLocks noChangeArrowheads="1"/>
          </p:cNvSpPr>
          <p:nvPr/>
        </p:nvSpPr>
        <p:spPr bwMode="auto">
          <a:xfrm>
            <a:off x="6767513" y="1866900"/>
            <a:ext cx="533400" cy="533400"/>
          </a:xfrm>
          <a:prstGeom prst="ellipse">
            <a:avLst/>
          </a:prstGeom>
          <a:noFill/>
          <a:ln w="9525">
            <a:solidFill>
              <a:schemeClr val="tx1"/>
            </a:solidFill>
            <a:round/>
          </a:ln>
          <a:effectLst/>
        </p:spPr>
        <p:txBody>
          <a:bodyPr wrap="none" anchor="ctr"/>
          <a:lstStyle/>
          <a:p>
            <a:endParaRPr lang="en-US"/>
          </a:p>
        </p:txBody>
      </p:sp>
      <p:sp>
        <p:nvSpPr>
          <p:cNvPr id="49158" name="Line 6"/>
          <p:cNvSpPr>
            <a:spLocks noChangeShapeType="1"/>
          </p:cNvSpPr>
          <p:nvPr/>
        </p:nvSpPr>
        <p:spPr bwMode="auto">
          <a:xfrm>
            <a:off x="4405313" y="2171700"/>
            <a:ext cx="533400" cy="0"/>
          </a:xfrm>
          <a:prstGeom prst="line">
            <a:avLst/>
          </a:prstGeom>
          <a:noFill/>
          <a:ln w="9525">
            <a:solidFill>
              <a:schemeClr val="tx1"/>
            </a:solidFill>
            <a:round/>
            <a:tailEnd type="triangle" w="med" len="med"/>
          </a:ln>
          <a:effectLst/>
        </p:spPr>
        <p:txBody>
          <a:bodyPr wrap="none" anchor="ctr"/>
          <a:lstStyle/>
          <a:p>
            <a:endParaRPr lang="en-US"/>
          </a:p>
        </p:txBody>
      </p:sp>
      <p:sp>
        <p:nvSpPr>
          <p:cNvPr id="49160" name="Rectangle 8"/>
          <p:cNvSpPr>
            <a:spLocks noChangeArrowheads="1"/>
          </p:cNvSpPr>
          <p:nvPr/>
        </p:nvSpPr>
        <p:spPr bwMode="auto">
          <a:xfrm>
            <a:off x="5014913" y="1901826"/>
            <a:ext cx="368300" cy="366713"/>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sym typeface="Symbol" panose="05050102010706020507" pitchFamily="18" charset="2"/>
              </a:rPr>
              <a:t>q</a:t>
            </a:r>
            <a:r>
              <a:rPr lang="en-US" altLang="zh-TW" baseline="-25000">
                <a:latin typeface="Garamond" panose="02020404030301010803" pitchFamily="18" charset="0"/>
                <a:ea typeface="PMingLiU" pitchFamily="18" charset="-120"/>
                <a:sym typeface="Symbol" panose="05050102010706020507" pitchFamily="18" charset="2"/>
              </a:rPr>
              <a:t>0</a:t>
            </a:r>
          </a:p>
        </p:txBody>
      </p:sp>
      <p:sp>
        <p:nvSpPr>
          <p:cNvPr id="49161" name="Rectangle 9"/>
          <p:cNvSpPr>
            <a:spLocks noChangeArrowheads="1"/>
          </p:cNvSpPr>
          <p:nvPr/>
        </p:nvSpPr>
        <p:spPr bwMode="auto">
          <a:xfrm>
            <a:off x="6843713" y="1901826"/>
            <a:ext cx="368300" cy="366713"/>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sym typeface="Symbol" panose="05050102010706020507" pitchFamily="18" charset="2"/>
              </a:rPr>
              <a:t>q</a:t>
            </a:r>
            <a:r>
              <a:rPr lang="en-US" altLang="zh-TW" baseline="-25000">
                <a:latin typeface="Garamond" panose="02020404030301010803" pitchFamily="18" charset="0"/>
                <a:ea typeface="PMingLiU" pitchFamily="18" charset="-120"/>
                <a:sym typeface="Symbol" panose="05050102010706020507" pitchFamily="18" charset="2"/>
              </a:rPr>
              <a:t>1</a:t>
            </a:r>
          </a:p>
        </p:txBody>
      </p:sp>
      <p:sp>
        <p:nvSpPr>
          <p:cNvPr id="49162" name="Oval 10"/>
          <p:cNvSpPr>
            <a:spLocks noChangeArrowheads="1"/>
          </p:cNvSpPr>
          <p:nvPr/>
        </p:nvSpPr>
        <p:spPr bwMode="auto">
          <a:xfrm>
            <a:off x="4954588" y="3238500"/>
            <a:ext cx="533400" cy="533400"/>
          </a:xfrm>
          <a:prstGeom prst="ellipse">
            <a:avLst/>
          </a:prstGeom>
          <a:noFill/>
          <a:ln w="9525">
            <a:solidFill>
              <a:schemeClr val="tx1"/>
            </a:solidFill>
            <a:round/>
          </a:ln>
          <a:effectLst/>
        </p:spPr>
        <p:txBody>
          <a:bodyPr wrap="none" anchor="ctr"/>
          <a:lstStyle/>
          <a:p>
            <a:endParaRPr lang="en-US"/>
          </a:p>
        </p:txBody>
      </p:sp>
      <p:sp>
        <p:nvSpPr>
          <p:cNvPr id="49163" name="Line 11"/>
          <p:cNvSpPr>
            <a:spLocks noChangeShapeType="1"/>
          </p:cNvSpPr>
          <p:nvPr/>
        </p:nvSpPr>
        <p:spPr bwMode="auto">
          <a:xfrm>
            <a:off x="4421188" y="3543300"/>
            <a:ext cx="533400" cy="0"/>
          </a:xfrm>
          <a:prstGeom prst="line">
            <a:avLst/>
          </a:prstGeom>
          <a:noFill/>
          <a:ln w="9525">
            <a:solidFill>
              <a:schemeClr val="tx1"/>
            </a:solidFill>
            <a:round/>
            <a:tailEnd type="triangle" w="med" len="med"/>
          </a:ln>
          <a:effectLst/>
        </p:spPr>
        <p:txBody>
          <a:bodyPr wrap="none" anchor="ctr"/>
          <a:lstStyle/>
          <a:p>
            <a:endParaRPr lang="en-US"/>
          </a:p>
        </p:txBody>
      </p:sp>
      <p:sp>
        <p:nvSpPr>
          <p:cNvPr id="49165" name="Rectangle 13"/>
          <p:cNvSpPr>
            <a:spLocks noChangeArrowheads="1"/>
          </p:cNvSpPr>
          <p:nvPr/>
        </p:nvSpPr>
        <p:spPr bwMode="auto">
          <a:xfrm>
            <a:off x="5030788" y="3273426"/>
            <a:ext cx="368300" cy="366713"/>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sym typeface="Symbol" panose="05050102010706020507" pitchFamily="18" charset="2"/>
              </a:rPr>
              <a:t>q</a:t>
            </a:r>
            <a:r>
              <a:rPr lang="en-US" altLang="zh-TW" baseline="-25000">
                <a:latin typeface="Garamond" panose="02020404030301010803" pitchFamily="18" charset="0"/>
                <a:ea typeface="PMingLiU" pitchFamily="18" charset="-120"/>
                <a:sym typeface="Symbol" panose="05050102010706020507" pitchFamily="18" charset="2"/>
              </a:rPr>
              <a:t>0</a:t>
            </a:r>
          </a:p>
        </p:txBody>
      </p:sp>
      <p:sp>
        <p:nvSpPr>
          <p:cNvPr id="49166" name="Rectangle 14"/>
          <p:cNvSpPr>
            <a:spLocks noChangeArrowheads="1"/>
          </p:cNvSpPr>
          <p:nvPr/>
        </p:nvSpPr>
        <p:spPr bwMode="auto">
          <a:xfrm>
            <a:off x="6859588" y="3273426"/>
            <a:ext cx="368300" cy="366713"/>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sym typeface="Symbol" panose="05050102010706020507" pitchFamily="18" charset="2"/>
              </a:rPr>
              <a:t>q</a:t>
            </a:r>
            <a:r>
              <a:rPr lang="en-US" altLang="zh-TW" baseline="-25000">
                <a:latin typeface="Garamond" panose="02020404030301010803" pitchFamily="18" charset="0"/>
                <a:ea typeface="PMingLiU" pitchFamily="18" charset="-120"/>
                <a:sym typeface="Symbol" panose="05050102010706020507" pitchFamily="18" charset="2"/>
              </a:rPr>
              <a:t>1</a:t>
            </a:r>
          </a:p>
        </p:txBody>
      </p:sp>
      <p:sp>
        <p:nvSpPr>
          <p:cNvPr id="49167" name="Oval 15"/>
          <p:cNvSpPr>
            <a:spLocks noChangeArrowheads="1"/>
          </p:cNvSpPr>
          <p:nvPr/>
        </p:nvSpPr>
        <p:spPr bwMode="auto">
          <a:xfrm>
            <a:off x="3863975" y="4686300"/>
            <a:ext cx="533400" cy="533400"/>
          </a:xfrm>
          <a:prstGeom prst="ellipse">
            <a:avLst/>
          </a:prstGeom>
          <a:noFill/>
          <a:ln w="9525">
            <a:solidFill>
              <a:schemeClr val="tx1"/>
            </a:solidFill>
            <a:round/>
          </a:ln>
          <a:effectLst/>
        </p:spPr>
        <p:txBody>
          <a:bodyPr wrap="none" anchor="ctr"/>
          <a:lstStyle/>
          <a:p>
            <a:endParaRPr lang="en-US"/>
          </a:p>
        </p:txBody>
      </p:sp>
      <p:sp>
        <p:nvSpPr>
          <p:cNvPr id="49168" name="Oval 16"/>
          <p:cNvSpPr>
            <a:spLocks noChangeArrowheads="1"/>
          </p:cNvSpPr>
          <p:nvPr/>
        </p:nvSpPr>
        <p:spPr bwMode="auto">
          <a:xfrm>
            <a:off x="3940175" y="4762500"/>
            <a:ext cx="381000" cy="381000"/>
          </a:xfrm>
          <a:prstGeom prst="ellipse">
            <a:avLst/>
          </a:prstGeom>
          <a:noFill/>
          <a:ln w="9525">
            <a:solidFill>
              <a:schemeClr val="tx1"/>
            </a:solidFill>
            <a:round/>
          </a:ln>
          <a:effectLst/>
        </p:spPr>
        <p:txBody>
          <a:bodyPr wrap="none" anchor="ctr"/>
          <a:lstStyle/>
          <a:p>
            <a:endParaRPr lang="en-US"/>
          </a:p>
        </p:txBody>
      </p:sp>
      <p:sp>
        <p:nvSpPr>
          <p:cNvPr id="49169" name="Oval 17"/>
          <p:cNvSpPr>
            <a:spLocks noChangeArrowheads="1"/>
          </p:cNvSpPr>
          <p:nvPr/>
        </p:nvSpPr>
        <p:spPr bwMode="auto">
          <a:xfrm>
            <a:off x="5692775" y="4686300"/>
            <a:ext cx="533400" cy="533400"/>
          </a:xfrm>
          <a:prstGeom prst="ellipse">
            <a:avLst/>
          </a:prstGeom>
          <a:noFill/>
          <a:ln w="9525">
            <a:solidFill>
              <a:schemeClr val="tx1"/>
            </a:solidFill>
            <a:round/>
          </a:ln>
          <a:effectLst/>
        </p:spPr>
        <p:txBody>
          <a:bodyPr wrap="none" anchor="ctr"/>
          <a:lstStyle/>
          <a:p>
            <a:endParaRPr lang="en-US"/>
          </a:p>
        </p:txBody>
      </p:sp>
      <p:sp>
        <p:nvSpPr>
          <p:cNvPr id="49170" name="Line 18"/>
          <p:cNvSpPr>
            <a:spLocks noChangeShapeType="1"/>
          </p:cNvSpPr>
          <p:nvPr/>
        </p:nvSpPr>
        <p:spPr bwMode="auto">
          <a:xfrm>
            <a:off x="3330575" y="4991100"/>
            <a:ext cx="533400" cy="0"/>
          </a:xfrm>
          <a:prstGeom prst="line">
            <a:avLst/>
          </a:prstGeom>
          <a:noFill/>
          <a:ln w="9525">
            <a:solidFill>
              <a:schemeClr val="tx1"/>
            </a:solidFill>
            <a:round/>
            <a:tailEnd type="triangle" w="med" len="med"/>
          </a:ln>
          <a:effectLst/>
        </p:spPr>
        <p:txBody>
          <a:bodyPr wrap="none" anchor="ctr"/>
          <a:lstStyle/>
          <a:p>
            <a:endParaRPr lang="en-US"/>
          </a:p>
        </p:txBody>
      </p:sp>
      <p:sp>
        <p:nvSpPr>
          <p:cNvPr id="49172" name="Rectangle 20"/>
          <p:cNvSpPr>
            <a:spLocks noChangeArrowheads="1"/>
          </p:cNvSpPr>
          <p:nvPr/>
        </p:nvSpPr>
        <p:spPr bwMode="auto">
          <a:xfrm>
            <a:off x="3940175" y="4721226"/>
            <a:ext cx="368300" cy="366713"/>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sym typeface="Symbol" panose="05050102010706020507" pitchFamily="18" charset="2"/>
              </a:rPr>
              <a:t>q</a:t>
            </a:r>
            <a:r>
              <a:rPr lang="en-US" altLang="zh-TW" baseline="-25000">
                <a:latin typeface="Garamond" panose="02020404030301010803" pitchFamily="18" charset="0"/>
                <a:ea typeface="PMingLiU" pitchFamily="18" charset="-120"/>
                <a:sym typeface="Symbol" panose="05050102010706020507" pitchFamily="18" charset="2"/>
              </a:rPr>
              <a:t>0</a:t>
            </a:r>
          </a:p>
        </p:txBody>
      </p:sp>
      <p:sp>
        <p:nvSpPr>
          <p:cNvPr id="49173" name="Rectangle 21"/>
          <p:cNvSpPr>
            <a:spLocks noChangeArrowheads="1"/>
          </p:cNvSpPr>
          <p:nvPr/>
        </p:nvSpPr>
        <p:spPr bwMode="auto">
          <a:xfrm>
            <a:off x="5768975" y="4721226"/>
            <a:ext cx="368300" cy="366713"/>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sym typeface="Symbol" panose="05050102010706020507" pitchFamily="18" charset="2"/>
              </a:rPr>
              <a:t>q</a:t>
            </a:r>
            <a:r>
              <a:rPr lang="en-US" altLang="zh-TW" baseline="-25000">
                <a:latin typeface="Garamond" panose="02020404030301010803" pitchFamily="18" charset="0"/>
                <a:ea typeface="PMingLiU" pitchFamily="18" charset="-120"/>
                <a:sym typeface="Symbol" panose="05050102010706020507" pitchFamily="18" charset="2"/>
              </a:rPr>
              <a:t>1</a:t>
            </a:r>
          </a:p>
        </p:txBody>
      </p:sp>
      <p:sp>
        <p:nvSpPr>
          <p:cNvPr id="49174" name="Oval 22"/>
          <p:cNvSpPr>
            <a:spLocks noChangeArrowheads="1"/>
          </p:cNvSpPr>
          <p:nvPr/>
        </p:nvSpPr>
        <p:spPr bwMode="auto">
          <a:xfrm>
            <a:off x="6783388" y="3238500"/>
            <a:ext cx="533400" cy="533400"/>
          </a:xfrm>
          <a:prstGeom prst="ellipse">
            <a:avLst/>
          </a:prstGeom>
          <a:noFill/>
          <a:ln w="9525">
            <a:solidFill>
              <a:schemeClr val="tx1"/>
            </a:solidFill>
            <a:round/>
          </a:ln>
          <a:effectLst/>
        </p:spPr>
        <p:txBody>
          <a:bodyPr wrap="none" anchor="ctr"/>
          <a:lstStyle/>
          <a:p>
            <a:endParaRPr lang="en-US"/>
          </a:p>
        </p:txBody>
      </p:sp>
      <p:sp>
        <p:nvSpPr>
          <p:cNvPr id="49175" name="Rectangle 23"/>
          <p:cNvSpPr>
            <a:spLocks noChangeArrowheads="1"/>
          </p:cNvSpPr>
          <p:nvPr/>
        </p:nvSpPr>
        <p:spPr bwMode="auto">
          <a:xfrm>
            <a:off x="7673975" y="4721226"/>
            <a:ext cx="368300" cy="366713"/>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sym typeface="Symbol" panose="05050102010706020507" pitchFamily="18" charset="2"/>
              </a:rPr>
              <a:t>q</a:t>
            </a:r>
            <a:r>
              <a:rPr lang="en-US" altLang="zh-TW" baseline="-25000">
                <a:latin typeface="Garamond" panose="02020404030301010803" pitchFamily="18" charset="0"/>
                <a:ea typeface="PMingLiU" pitchFamily="18" charset="-120"/>
                <a:sym typeface="Symbol" panose="05050102010706020507" pitchFamily="18" charset="2"/>
              </a:rPr>
              <a:t>2</a:t>
            </a:r>
          </a:p>
        </p:txBody>
      </p:sp>
      <p:sp>
        <p:nvSpPr>
          <p:cNvPr id="49176" name="Oval 24"/>
          <p:cNvSpPr>
            <a:spLocks noChangeArrowheads="1"/>
          </p:cNvSpPr>
          <p:nvPr/>
        </p:nvSpPr>
        <p:spPr bwMode="auto">
          <a:xfrm>
            <a:off x="7597775" y="4686300"/>
            <a:ext cx="533400" cy="533400"/>
          </a:xfrm>
          <a:prstGeom prst="ellipse">
            <a:avLst/>
          </a:prstGeom>
          <a:noFill/>
          <a:ln w="9525">
            <a:solidFill>
              <a:schemeClr val="tx1"/>
            </a:solidFill>
            <a:round/>
          </a:ln>
          <a:effectLst/>
        </p:spPr>
        <p:txBody>
          <a:bodyPr wrap="none" anchor="ctr"/>
          <a:lstStyle/>
          <a:p>
            <a:endParaRPr lang="en-US"/>
          </a:p>
        </p:txBody>
      </p:sp>
      <p:sp>
        <p:nvSpPr>
          <p:cNvPr id="49177" name="Oval 25"/>
          <p:cNvSpPr>
            <a:spLocks noChangeArrowheads="1"/>
          </p:cNvSpPr>
          <p:nvPr/>
        </p:nvSpPr>
        <p:spPr bwMode="auto">
          <a:xfrm>
            <a:off x="6862763" y="3314700"/>
            <a:ext cx="381000" cy="381000"/>
          </a:xfrm>
          <a:prstGeom prst="ellipse">
            <a:avLst/>
          </a:prstGeom>
          <a:noFill/>
          <a:ln w="9525">
            <a:solidFill>
              <a:schemeClr val="tx1"/>
            </a:solidFill>
            <a:round/>
          </a:ln>
          <a:effectLst/>
        </p:spPr>
        <p:txBody>
          <a:bodyPr wrap="none" anchor="ctr"/>
          <a:lstStyle/>
          <a:p>
            <a:endParaRPr lang="en-US"/>
          </a:p>
        </p:txBody>
      </p:sp>
      <p:sp>
        <p:nvSpPr>
          <p:cNvPr id="49178" name="Oval 26"/>
          <p:cNvSpPr>
            <a:spLocks noChangeArrowheads="1"/>
          </p:cNvSpPr>
          <p:nvPr/>
        </p:nvSpPr>
        <p:spPr bwMode="auto">
          <a:xfrm>
            <a:off x="5768975" y="4762500"/>
            <a:ext cx="381000" cy="381000"/>
          </a:xfrm>
          <a:prstGeom prst="ellipse">
            <a:avLst/>
          </a:prstGeom>
          <a:noFill/>
          <a:ln w="9525">
            <a:solidFill>
              <a:schemeClr val="tx1"/>
            </a:solidFill>
            <a:round/>
          </a:ln>
          <a:effectLst/>
        </p:spPr>
        <p:txBody>
          <a:bodyPr wrap="none" anchor="ctr"/>
          <a:lstStyle/>
          <a:p>
            <a:endParaRPr lang="en-US"/>
          </a:p>
        </p:txBody>
      </p:sp>
      <p:sp>
        <p:nvSpPr>
          <p:cNvPr id="49179" name="Line 27"/>
          <p:cNvSpPr>
            <a:spLocks noChangeShapeType="1"/>
          </p:cNvSpPr>
          <p:nvPr/>
        </p:nvSpPr>
        <p:spPr bwMode="auto">
          <a:xfrm>
            <a:off x="5472113" y="2095500"/>
            <a:ext cx="1295400" cy="0"/>
          </a:xfrm>
          <a:prstGeom prst="line">
            <a:avLst/>
          </a:prstGeom>
          <a:noFill/>
          <a:ln w="9525">
            <a:solidFill>
              <a:schemeClr val="tx1"/>
            </a:solidFill>
            <a:round/>
            <a:tailEnd type="triangle" w="med" len="med"/>
          </a:ln>
          <a:effectLst/>
        </p:spPr>
        <p:txBody>
          <a:bodyPr wrap="none" anchor="ctr"/>
          <a:lstStyle/>
          <a:p>
            <a:endParaRPr lang="en-US"/>
          </a:p>
        </p:txBody>
      </p:sp>
      <p:sp>
        <p:nvSpPr>
          <p:cNvPr id="49180" name="Line 28"/>
          <p:cNvSpPr>
            <a:spLocks noChangeShapeType="1"/>
          </p:cNvSpPr>
          <p:nvPr/>
        </p:nvSpPr>
        <p:spPr bwMode="auto">
          <a:xfrm flipH="1">
            <a:off x="5472113" y="2171700"/>
            <a:ext cx="1295400" cy="0"/>
          </a:xfrm>
          <a:prstGeom prst="line">
            <a:avLst/>
          </a:prstGeom>
          <a:noFill/>
          <a:ln w="9525">
            <a:solidFill>
              <a:schemeClr val="tx1"/>
            </a:solidFill>
            <a:round/>
            <a:tailEnd type="triangle" w="med" len="med"/>
          </a:ln>
          <a:effectLst/>
        </p:spPr>
        <p:txBody>
          <a:bodyPr wrap="none" anchor="ctr"/>
          <a:lstStyle/>
          <a:p>
            <a:endParaRPr lang="en-US"/>
          </a:p>
        </p:txBody>
      </p:sp>
      <p:sp>
        <p:nvSpPr>
          <p:cNvPr id="49181" name="Freeform 29"/>
          <p:cNvSpPr/>
          <p:nvPr/>
        </p:nvSpPr>
        <p:spPr bwMode="auto">
          <a:xfrm>
            <a:off x="4837113" y="1397000"/>
            <a:ext cx="508000" cy="469900"/>
          </a:xfrm>
          <a:custGeom>
            <a:avLst/>
            <a:gdLst/>
            <a:ahLst/>
            <a:cxnLst>
              <a:cxn ang="0">
                <a:pos x="112" y="296"/>
              </a:cxn>
              <a:cxn ang="0">
                <a:pos x="16" y="200"/>
              </a:cxn>
              <a:cxn ang="0">
                <a:pos x="16" y="56"/>
              </a:cxn>
              <a:cxn ang="0">
                <a:pos x="112" y="8"/>
              </a:cxn>
              <a:cxn ang="0">
                <a:pos x="208" y="8"/>
              </a:cxn>
              <a:cxn ang="0">
                <a:pos x="304" y="56"/>
              </a:cxn>
              <a:cxn ang="0">
                <a:pos x="304" y="200"/>
              </a:cxn>
              <a:cxn ang="0">
                <a:pos x="256" y="296"/>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p:spPr>
        <p:txBody>
          <a:bodyPr wrap="none" anchor="ctr"/>
          <a:lstStyle/>
          <a:p>
            <a:endParaRPr lang="en-US"/>
          </a:p>
        </p:txBody>
      </p:sp>
      <p:sp>
        <p:nvSpPr>
          <p:cNvPr id="49182" name="Freeform 30"/>
          <p:cNvSpPr/>
          <p:nvPr/>
        </p:nvSpPr>
        <p:spPr bwMode="auto">
          <a:xfrm>
            <a:off x="6716713" y="1409700"/>
            <a:ext cx="508000" cy="469900"/>
          </a:xfrm>
          <a:custGeom>
            <a:avLst/>
            <a:gdLst/>
            <a:ahLst/>
            <a:cxnLst>
              <a:cxn ang="0">
                <a:pos x="112" y="296"/>
              </a:cxn>
              <a:cxn ang="0">
                <a:pos x="16" y="200"/>
              </a:cxn>
              <a:cxn ang="0">
                <a:pos x="16" y="56"/>
              </a:cxn>
              <a:cxn ang="0">
                <a:pos x="112" y="8"/>
              </a:cxn>
              <a:cxn ang="0">
                <a:pos x="208" y="8"/>
              </a:cxn>
              <a:cxn ang="0">
                <a:pos x="304" y="56"/>
              </a:cxn>
              <a:cxn ang="0">
                <a:pos x="304" y="200"/>
              </a:cxn>
              <a:cxn ang="0">
                <a:pos x="256" y="296"/>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p:spPr>
        <p:txBody>
          <a:bodyPr wrap="none" anchor="ctr"/>
          <a:lstStyle/>
          <a:p>
            <a:endParaRPr lang="en-US"/>
          </a:p>
        </p:txBody>
      </p:sp>
      <p:sp>
        <p:nvSpPr>
          <p:cNvPr id="49183" name="Text Box 31"/>
          <p:cNvSpPr txBox="1">
            <a:spLocks noChangeArrowheads="1"/>
          </p:cNvSpPr>
          <p:nvPr/>
        </p:nvSpPr>
        <p:spPr bwMode="auto">
          <a:xfrm>
            <a:off x="5287963" y="13414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0</a:t>
            </a:r>
          </a:p>
        </p:txBody>
      </p:sp>
      <p:sp>
        <p:nvSpPr>
          <p:cNvPr id="49184" name="Text Box 32"/>
          <p:cNvSpPr txBox="1">
            <a:spLocks noChangeArrowheads="1"/>
          </p:cNvSpPr>
          <p:nvPr/>
        </p:nvSpPr>
        <p:spPr bwMode="auto">
          <a:xfrm>
            <a:off x="7148513" y="13414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0</a:t>
            </a:r>
          </a:p>
        </p:txBody>
      </p:sp>
      <p:sp>
        <p:nvSpPr>
          <p:cNvPr id="49185" name="Text Box 33"/>
          <p:cNvSpPr txBox="1">
            <a:spLocks noChangeArrowheads="1"/>
          </p:cNvSpPr>
          <p:nvPr/>
        </p:nvSpPr>
        <p:spPr bwMode="auto">
          <a:xfrm>
            <a:off x="5913438" y="1763713"/>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1</a:t>
            </a:r>
          </a:p>
        </p:txBody>
      </p:sp>
      <p:sp>
        <p:nvSpPr>
          <p:cNvPr id="49186" name="Text Box 34"/>
          <p:cNvSpPr txBox="1">
            <a:spLocks noChangeArrowheads="1"/>
          </p:cNvSpPr>
          <p:nvPr/>
        </p:nvSpPr>
        <p:spPr bwMode="auto">
          <a:xfrm>
            <a:off x="5929313" y="21796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1</a:t>
            </a:r>
          </a:p>
        </p:txBody>
      </p:sp>
      <p:sp>
        <p:nvSpPr>
          <p:cNvPr id="49187" name="Line 35"/>
          <p:cNvSpPr>
            <a:spLocks noChangeShapeType="1"/>
          </p:cNvSpPr>
          <p:nvPr/>
        </p:nvSpPr>
        <p:spPr bwMode="auto">
          <a:xfrm>
            <a:off x="5516563" y="3467100"/>
            <a:ext cx="1295400" cy="0"/>
          </a:xfrm>
          <a:prstGeom prst="line">
            <a:avLst/>
          </a:prstGeom>
          <a:noFill/>
          <a:ln w="9525">
            <a:solidFill>
              <a:schemeClr val="tx1"/>
            </a:solidFill>
            <a:round/>
            <a:tailEnd type="triangle" w="med" len="med"/>
          </a:ln>
          <a:effectLst/>
        </p:spPr>
        <p:txBody>
          <a:bodyPr wrap="none" anchor="ctr"/>
          <a:lstStyle/>
          <a:p>
            <a:endParaRPr lang="en-US"/>
          </a:p>
        </p:txBody>
      </p:sp>
      <p:sp>
        <p:nvSpPr>
          <p:cNvPr id="49188" name="Line 36"/>
          <p:cNvSpPr>
            <a:spLocks noChangeShapeType="1"/>
          </p:cNvSpPr>
          <p:nvPr/>
        </p:nvSpPr>
        <p:spPr bwMode="auto">
          <a:xfrm flipH="1">
            <a:off x="5516563" y="3543300"/>
            <a:ext cx="1270000" cy="0"/>
          </a:xfrm>
          <a:prstGeom prst="line">
            <a:avLst/>
          </a:prstGeom>
          <a:noFill/>
          <a:ln w="9525">
            <a:solidFill>
              <a:schemeClr val="tx1"/>
            </a:solidFill>
            <a:round/>
            <a:tailEnd type="triangle" w="med" len="med"/>
          </a:ln>
          <a:effectLst/>
        </p:spPr>
        <p:txBody>
          <a:bodyPr wrap="none" anchor="ctr"/>
          <a:lstStyle/>
          <a:p>
            <a:endParaRPr lang="en-US"/>
          </a:p>
        </p:txBody>
      </p:sp>
      <p:sp>
        <p:nvSpPr>
          <p:cNvPr id="49189" name="Freeform 37"/>
          <p:cNvSpPr/>
          <p:nvPr/>
        </p:nvSpPr>
        <p:spPr bwMode="auto">
          <a:xfrm>
            <a:off x="4881563" y="2768600"/>
            <a:ext cx="508000" cy="469900"/>
          </a:xfrm>
          <a:custGeom>
            <a:avLst/>
            <a:gdLst/>
            <a:ahLst/>
            <a:cxnLst>
              <a:cxn ang="0">
                <a:pos x="112" y="296"/>
              </a:cxn>
              <a:cxn ang="0">
                <a:pos x="16" y="200"/>
              </a:cxn>
              <a:cxn ang="0">
                <a:pos x="16" y="56"/>
              </a:cxn>
              <a:cxn ang="0">
                <a:pos x="112" y="8"/>
              </a:cxn>
              <a:cxn ang="0">
                <a:pos x="208" y="8"/>
              </a:cxn>
              <a:cxn ang="0">
                <a:pos x="304" y="56"/>
              </a:cxn>
              <a:cxn ang="0">
                <a:pos x="304" y="200"/>
              </a:cxn>
              <a:cxn ang="0">
                <a:pos x="256" y="296"/>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p:spPr>
        <p:txBody>
          <a:bodyPr wrap="none" anchor="ctr"/>
          <a:lstStyle/>
          <a:p>
            <a:endParaRPr lang="en-US"/>
          </a:p>
        </p:txBody>
      </p:sp>
      <p:sp>
        <p:nvSpPr>
          <p:cNvPr id="49190" name="Freeform 38"/>
          <p:cNvSpPr/>
          <p:nvPr/>
        </p:nvSpPr>
        <p:spPr bwMode="auto">
          <a:xfrm>
            <a:off x="6761163" y="2781300"/>
            <a:ext cx="508000" cy="469900"/>
          </a:xfrm>
          <a:custGeom>
            <a:avLst/>
            <a:gdLst/>
            <a:ahLst/>
            <a:cxnLst>
              <a:cxn ang="0">
                <a:pos x="112" y="296"/>
              </a:cxn>
              <a:cxn ang="0">
                <a:pos x="16" y="200"/>
              </a:cxn>
              <a:cxn ang="0">
                <a:pos x="16" y="56"/>
              </a:cxn>
              <a:cxn ang="0">
                <a:pos x="112" y="8"/>
              </a:cxn>
              <a:cxn ang="0">
                <a:pos x="208" y="8"/>
              </a:cxn>
              <a:cxn ang="0">
                <a:pos x="304" y="56"/>
              </a:cxn>
              <a:cxn ang="0">
                <a:pos x="304" y="200"/>
              </a:cxn>
              <a:cxn ang="0">
                <a:pos x="256" y="296"/>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p:spPr>
        <p:txBody>
          <a:bodyPr wrap="none" anchor="ctr"/>
          <a:lstStyle/>
          <a:p>
            <a:endParaRPr lang="en-US"/>
          </a:p>
        </p:txBody>
      </p:sp>
      <p:sp>
        <p:nvSpPr>
          <p:cNvPr id="49191" name="Text Box 39"/>
          <p:cNvSpPr txBox="1">
            <a:spLocks noChangeArrowheads="1"/>
          </p:cNvSpPr>
          <p:nvPr/>
        </p:nvSpPr>
        <p:spPr bwMode="auto">
          <a:xfrm>
            <a:off x="5332413" y="27130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0</a:t>
            </a:r>
          </a:p>
        </p:txBody>
      </p:sp>
      <p:sp>
        <p:nvSpPr>
          <p:cNvPr id="49192" name="Text Box 40"/>
          <p:cNvSpPr txBox="1">
            <a:spLocks noChangeArrowheads="1"/>
          </p:cNvSpPr>
          <p:nvPr/>
        </p:nvSpPr>
        <p:spPr bwMode="auto">
          <a:xfrm>
            <a:off x="7192963" y="27130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1</a:t>
            </a:r>
          </a:p>
        </p:txBody>
      </p:sp>
      <p:sp>
        <p:nvSpPr>
          <p:cNvPr id="49193" name="Text Box 41"/>
          <p:cNvSpPr txBox="1">
            <a:spLocks noChangeArrowheads="1"/>
          </p:cNvSpPr>
          <p:nvPr/>
        </p:nvSpPr>
        <p:spPr bwMode="auto">
          <a:xfrm>
            <a:off x="5957888" y="3135313"/>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1</a:t>
            </a:r>
          </a:p>
        </p:txBody>
      </p:sp>
      <p:sp>
        <p:nvSpPr>
          <p:cNvPr id="49194" name="Text Box 42"/>
          <p:cNvSpPr txBox="1">
            <a:spLocks noChangeArrowheads="1"/>
          </p:cNvSpPr>
          <p:nvPr/>
        </p:nvSpPr>
        <p:spPr bwMode="auto">
          <a:xfrm>
            <a:off x="5973763" y="35512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0</a:t>
            </a:r>
          </a:p>
        </p:txBody>
      </p:sp>
      <p:sp>
        <p:nvSpPr>
          <p:cNvPr id="49195" name="Line 43"/>
          <p:cNvSpPr>
            <a:spLocks noChangeShapeType="1"/>
          </p:cNvSpPr>
          <p:nvPr/>
        </p:nvSpPr>
        <p:spPr bwMode="auto">
          <a:xfrm>
            <a:off x="4397375" y="4991100"/>
            <a:ext cx="1295400" cy="0"/>
          </a:xfrm>
          <a:prstGeom prst="line">
            <a:avLst/>
          </a:prstGeom>
          <a:noFill/>
          <a:ln w="9525">
            <a:solidFill>
              <a:schemeClr val="tx1"/>
            </a:solidFill>
            <a:round/>
            <a:tailEnd type="triangle" w="med" len="med"/>
          </a:ln>
          <a:effectLst/>
        </p:spPr>
        <p:txBody>
          <a:bodyPr wrap="none" anchor="ctr"/>
          <a:lstStyle/>
          <a:p>
            <a:endParaRPr lang="en-US"/>
          </a:p>
        </p:txBody>
      </p:sp>
      <p:sp>
        <p:nvSpPr>
          <p:cNvPr id="49196" name="Line 44"/>
          <p:cNvSpPr>
            <a:spLocks noChangeShapeType="1"/>
          </p:cNvSpPr>
          <p:nvPr/>
        </p:nvSpPr>
        <p:spPr bwMode="auto">
          <a:xfrm>
            <a:off x="6302375" y="4991100"/>
            <a:ext cx="1295400" cy="0"/>
          </a:xfrm>
          <a:prstGeom prst="line">
            <a:avLst/>
          </a:prstGeom>
          <a:noFill/>
          <a:ln w="9525">
            <a:solidFill>
              <a:schemeClr val="tx1"/>
            </a:solidFill>
            <a:round/>
            <a:tailEnd type="triangle" w="med" len="med"/>
          </a:ln>
          <a:effectLst/>
        </p:spPr>
        <p:txBody>
          <a:bodyPr wrap="none" anchor="ctr"/>
          <a:lstStyle/>
          <a:p>
            <a:endParaRPr lang="en-US"/>
          </a:p>
        </p:txBody>
      </p:sp>
      <p:sp>
        <p:nvSpPr>
          <p:cNvPr id="49197" name="Text Box 45"/>
          <p:cNvSpPr txBox="1">
            <a:spLocks noChangeArrowheads="1"/>
          </p:cNvSpPr>
          <p:nvPr/>
        </p:nvSpPr>
        <p:spPr bwMode="auto">
          <a:xfrm>
            <a:off x="4778375" y="46942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1</a:t>
            </a:r>
          </a:p>
        </p:txBody>
      </p:sp>
      <p:sp>
        <p:nvSpPr>
          <p:cNvPr id="49198" name="Text Box 46"/>
          <p:cNvSpPr txBox="1">
            <a:spLocks noChangeArrowheads="1"/>
          </p:cNvSpPr>
          <p:nvPr/>
        </p:nvSpPr>
        <p:spPr bwMode="auto">
          <a:xfrm>
            <a:off x="6759575" y="46942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0</a:t>
            </a:r>
          </a:p>
        </p:txBody>
      </p:sp>
      <p:sp>
        <p:nvSpPr>
          <p:cNvPr id="49199" name="Freeform 47"/>
          <p:cNvSpPr/>
          <p:nvPr/>
        </p:nvSpPr>
        <p:spPr bwMode="auto">
          <a:xfrm>
            <a:off x="3787775" y="4216400"/>
            <a:ext cx="508000" cy="469900"/>
          </a:xfrm>
          <a:custGeom>
            <a:avLst/>
            <a:gdLst/>
            <a:ahLst/>
            <a:cxnLst>
              <a:cxn ang="0">
                <a:pos x="112" y="296"/>
              </a:cxn>
              <a:cxn ang="0">
                <a:pos x="16" y="200"/>
              </a:cxn>
              <a:cxn ang="0">
                <a:pos x="16" y="56"/>
              </a:cxn>
              <a:cxn ang="0">
                <a:pos x="112" y="8"/>
              </a:cxn>
              <a:cxn ang="0">
                <a:pos x="208" y="8"/>
              </a:cxn>
              <a:cxn ang="0">
                <a:pos x="304" y="56"/>
              </a:cxn>
              <a:cxn ang="0">
                <a:pos x="304" y="200"/>
              </a:cxn>
              <a:cxn ang="0">
                <a:pos x="256" y="296"/>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p:spPr>
        <p:txBody>
          <a:bodyPr wrap="none" anchor="ctr"/>
          <a:lstStyle/>
          <a:p>
            <a:endParaRPr lang="en-US"/>
          </a:p>
        </p:txBody>
      </p:sp>
      <p:sp>
        <p:nvSpPr>
          <p:cNvPr id="49200" name="Freeform 48"/>
          <p:cNvSpPr/>
          <p:nvPr/>
        </p:nvSpPr>
        <p:spPr bwMode="auto">
          <a:xfrm>
            <a:off x="5641975" y="4229100"/>
            <a:ext cx="508000" cy="469900"/>
          </a:xfrm>
          <a:custGeom>
            <a:avLst/>
            <a:gdLst/>
            <a:ahLst/>
            <a:cxnLst>
              <a:cxn ang="0">
                <a:pos x="112" y="296"/>
              </a:cxn>
              <a:cxn ang="0">
                <a:pos x="16" y="200"/>
              </a:cxn>
              <a:cxn ang="0">
                <a:pos x="16" y="56"/>
              </a:cxn>
              <a:cxn ang="0">
                <a:pos x="112" y="8"/>
              </a:cxn>
              <a:cxn ang="0">
                <a:pos x="208" y="8"/>
              </a:cxn>
              <a:cxn ang="0">
                <a:pos x="304" y="56"/>
              </a:cxn>
              <a:cxn ang="0">
                <a:pos x="304" y="200"/>
              </a:cxn>
              <a:cxn ang="0">
                <a:pos x="256" y="296"/>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p:spPr>
        <p:txBody>
          <a:bodyPr wrap="none" anchor="ctr"/>
          <a:lstStyle/>
          <a:p>
            <a:endParaRPr lang="en-US"/>
          </a:p>
        </p:txBody>
      </p:sp>
      <p:sp>
        <p:nvSpPr>
          <p:cNvPr id="49201" name="Freeform 49"/>
          <p:cNvSpPr/>
          <p:nvPr/>
        </p:nvSpPr>
        <p:spPr bwMode="auto">
          <a:xfrm>
            <a:off x="7546975" y="4229100"/>
            <a:ext cx="508000" cy="469900"/>
          </a:xfrm>
          <a:custGeom>
            <a:avLst/>
            <a:gdLst/>
            <a:ahLst/>
            <a:cxnLst>
              <a:cxn ang="0">
                <a:pos x="112" y="296"/>
              </a:cxn>
              <a:cxn ang="0">
                <a:pos x="16" y="200"/>
              </a:cxn>
              <a:cxn ang="0">
                <a:pos x="16" y="56"/>
              </a:cxn>
              <a:cxn ang="0">
                <a:pos x="112" y="8"/>
              </a:cxn>
              <a:cxn ang="0">
                <a:pos x="208" y="8"/>
              </a:cxn>
              <a:cxn ang="0">
                <a:pos x="304" y="56"/>
              </a:cxn>
              <a:cxn ang="0">
                <a:pos x="304" y="200"/>
              </a:cxn>
              <a:cxn ang="0">
                <a:pos x="256" y="296"/>
              </a:cxn>
            </a:cxnLst>
            <a:rect l="0" t="0" r="r" b="b"/>
            <a:pathLst>
              <a:path w="320" h="296">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w="9525">
            <a:solidFill>
              <a:schemeClr val="tx1"/>
            </a:solidFill>
            <a:round/>
            <a:headEnd type="none" w="med" len="med"/>
            <a:tailEnd type="triangle" w="med" len="med"/>
          </a:ln>
          <a:effectLst/>
        </p:spPr>
        <p:txBody>
          <a:bodyPr wrap="none" anchor="ctr"/>
          <a:lstStyle/>
          <a:p>
            <a:endParaRPr lang="en-US"/>
          </a:p>
        </p:txBody>
      </p:sp>
      <p:sp>
        <p:nvSpPr>
          <p:cNvPr id="49202" name="Text Box 50"/>
          <p:cNvSpPr txBox="1">
            <a:spLocks noChangeArrowheads="1"/>
          </p:cNvSpPr>
          <p:nvPr/>
        </p:nvSpPr>
        <p:spPr bwMode="auto">
          <a:xfrm>
            <a:off x="4213225" y="41608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0</a:t>
            </a:r>
          </a:p>
        </p:txBody>
      </p:sp>
      <p:sp>
        <p:nvSpPr>
          <p:cNvPr id="49203" name="Text Box 51"/>
          <p:cNvSpPr txBox="1">
            <a:spLocks noChangeArrowheads="1"/>
          </p:cNvSpPr>
          <p:nvPr/>
        </p:nvSpPr>
        <p:spPr bwMode="auto">
          <a:xfrm>
            <a:off x="7978775" y="4160838"/>
            <a:ext cx="45085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0,1</a:t>
            </a:r>
          </a:p>
        </p:txBody>
      </p:sp>
      <p:sp>
        <p:nvSpPr>
          <p:cNvPr id="49204" name="Text Box 52"/>
          <p:cNvSpPr txBox="1">
            <a:spLocks noChangeArrowheads="1"/>
          </p:cNvSpPr>
          <p:nvPr/>
        </p:nvSpPr>
        <p:spPr bwMode="auto">
          <a:xfrm>
            <a:off x="6073775" y="41608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1</a:t>
            </a:r>
          </a:p>
        </p:txBody>
      </p:sp>
      <p:sp>
        <p:nvSpPr>
          <p:cNvPr id="51" name="TextBox 50"/>
          <p:cNvSpPr txBox="1"/>
          <p:nvPr/>
        </p:nvSpPr>
        <p:spPr>
          <a:xfrm>
            <a:off x="7848600" y="1828800"/>
            <a:ext cx="2514600" cy="923330"/>
          </a:xfrm>
          <a:prstGeom prst="rect">
            <a:avLst/>
          </a:prstGeom>
          <a:noFill/>
        </p:spPr>
        <p:txBody>
          <a:bodyPr wrap="square" rtlCol="0">
            <a:spAutoFit/>
          </a:bodyPr>
          <a:lstStyle/>
          <a:p>
            <a:r>
              <a:rPr lang="en-US" dirty="0">
                <a:solidFill>
                  <a:schemeClr val="accent1"/>
                </a:solidFill>
              </a:rPr>
              <a:t>The set of all string over {0,1} containing even no. of 1’s</a:t>
            </a:r>
          </a:p>
        </p:txBody>
      </p:sp>
      <p:sp>
        <p:nvSpPr>
          <p:cNvPr id="52" name="TextBox 51"/>
          <p:cNvSpPr txBox="1"/>
          <p:nvPr/>
        </p:nvSpPr>
        <p:spPr>
          <a:xfrm>
            <a:off x="7696200" y="2895600"/>
            <a:ext cx="2590800" cy="923330"/>
          </a:xfrm>
          <a:prstGeom prst="rect">
            <a:avLst/>
          </a:prstGeom>
          <a:noFill/>
        </p:spPr>
        <p:txBody>
          <a:bodyPr wrap="square" rtlCol="0">
            <a:spAutoFit/>
          </a:bodyPr>
          <a:lstStyle/>
          <a:p>
            <a:r>
              <a:rPr lang="en-US" dirty="0">
                <a:solidFill>
                  <a:schemeClr val="accent1"/>
                </a:solidFill>
              </a:rPr>
              <a:t>The set of all string over {0,1} ending with 1’s</a:t>
            </a:r>
          </a:p>
          <a:p>
            <a:endParaRPr lang="en-US" dirty="0"/>
          </a:p>
        </p:txBody>
      </p:sp>
      <p:sp>
        <p:nvSpPr>
          <p:cNvPr id="53" name="TextBox 52"/>
          <p:cNvSpPr txBox="1"/>
          <p:nvPr/>
        </p:nvSpPr>
        <p:spPr>
          <a:xfrm>
            <a:off x="8229600" y="4419600"/>
            <a:ext cx="2590800" cy="923330"/>
          </a:xfrm>
          <a:prstGeom prst="rect">
            <a:avLst/>
          </a:prstGeom>
          <a:noFill/>
        </p:spPr>
        <p:txBody>
          <a:bodyPr wrap="square" rtlCol="0">
            <a:spAutoFit/>
          </a:bodyPr>
          <a:lstStyle/>
          <a:p>
            <a:r>
              <a:rPr lang="en-US" dirty="0">
                <a:solidFill>
                  <a:schemeClr val="accent1"/>
                </a:solidFill>
              </a:rPr>
              <a:t>The set of all string over {0,1} does not contain 10 as substring</a:t>
            </a:r>
          </a:p>
        </p:txBody>
      </p:sp>
      <p:sp>
        <p:nvSpPr>
          <p:cNvPr id="55"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Example</a:t>
            </a:r>
          </a:p>
        </p:txBody>
      </p:sp>
      <p:sp>
        <p:nvSpPr>
          <p:cNvPr id="57" name="Date Placeholder 56"/>
          <p:cNvSpPr>
            <a:spLocks noGrp="1"/>
          </p:cNvSpPr>
          <p:nvPr>
            <p:ph type="dt" sz="half" idx="10"/>
          </p:nvPr>
        </p:nvSpPr>
        <p:spPr/>
        <p:txBody>
          <a:bodyPr/>
          <a:lstStyle/>
          <a:p>
            <a:fld id="{18F64DB1-703D-4DA5-BDCC-50F038D2800F}" type="datetime1">
              <a:rPr lang="en-US" smtClean="0"/>
              <a:t>7/30/2025</a:t>
            </a:fld>
            <a:endParaRPr lang="en-US"/>
          </a:p>
        </p:txBody>
      </p:sp>
      <p:sp>
        <p:nvSpPr>
          <p:cNvPr id="58" name="Slide Number Placeholder 57"/>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1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1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1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1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1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1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9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1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1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17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1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19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1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19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91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19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20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20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20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20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20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2" grpId="0" animBg="1"/>
      <p:bldP spid="49163" grpId="0" animBg="1"/>
      <p:bldP spid="49165" grpId="0"/>
      <p:bldP spid="49166" grpId="0"/>
      <p:bldP spid="49167" grpId="0" animBg="1"/>
      <p:bldP spid="49168" grpId="0" animBg="1"/>
      <p:bldP spid="49169" grpId="0" animBg="1"/>
      <p:bldP spid="49170" grpId="0" animBg="1"/>
      <p:bldP spid="49172" grpId="0"/>
      <p:bldP spid="49173" grpId="0"/>
      <p:bldP spid="49174" grpId="0" animBg="1"/>
      <p:bldP spid="49175" grpId="0"/>
      <p:bldP spid="49176" grpId="0" animBg="1"/>
      <p:bldP spid="49177" grpId="0" animBg="1"/>
      <p:bldP spid="49178" grpId="0" animBg="1"/>
      <p:bldP spid="49187" grpId="0" animBg="1"/>
      <p:bldP spid="49188" grpId="0" animBg="1"/>
      <p:bldP spid="49189" grpId="0" animBg="1"/>
      <p:bldP spid="49190" grpId="0" animBg="1"/>
      <p:bldP spid="49191" grpId="0"/>
      <p:bldP spid="49192" grpId="0"/>
      <p:bldP spid="49193" grpId="0"/>
      <p:bldP spid="49194" grpId="0"/>
      <p:bldP spid="49195" grpId="0" animBg="1"/>
      <p:bldP spid="49196" grpId="0" animBg="1"/>
      <p:bldP spid="49197" grpId="0"/>
      <p:bldP spid="49198" grpId="0"/>
      <p:bldP spid="49199" grpId="0" animBg="1"/>
      <p:bldP spid="49200" grpId="0" animBg="1"/>
      <p:bldP spid="49201" grpId="0" animBg="1"/>
      <p:bldP spid="49202" grpId="0"/>
      <p:bldP spid="49203" grpId="0"/>
      <p:bldP spid="49204" grpId="0"/>
      <p:bldP spid="51" grpId="0"/>
      <p:bldP spid="52"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77C61-C7D2-4E61-9560-DD1E49EB257E}"/>
              </a:ext>
            </a:extLst>
          </p:cNvPr>
          <p:cNvSpPr>
            <a:spLocks noGrp="1"/>
          </p:cNvSpPr>
          <p:nvPr>
            <p:ph idx="1"/>
          </p:nvPr>
        </p:nvSpPr>
        <p:spPr>
          <a:xfrm>
            <a:off x="643468" y="1820679"/>
            <a:ext cx="9944321" cy="1994935"/>
          </a:xfrm>
        </p:spPr>
        <p:txBody>
          <a:bodyPr>
            <a:normAutofit/>
          </a:bodyPr>
          <a:lstStyle/>
          <a:p>
            <a:pPr marL="0" indent="0">
              <a:buNone/>
            </a:pPr>
            <a:r>
              <a:rPr lang="en-IN" sz="2000" b="1" dirty="0"/>
              <a:t>Question 3-</a:t>
            </a:r>
          </a:p>
          <a:p>
            <a:pPr marL="0" indent="0">
              <a:buNone/>
            </a:pPr>
            <a:r>
              <a:rPr lang="en-IN" sz="2000" dirty="0"/>
              <a:t>Construct a DFA, that accepts the set of all strings over {</a:t>
            </a:r>
            <a:r>
              <a:rPr lang="en-IN" sz="2000" dirty="0" err="1"/>
              <a:t>a,b</a:t>
            </a:r>
            <a:r>
              <a:rPr lang="en-IN" sz="2000" dirty="0"/>
              <a:t>} of length less than and equal to 2.</a:t>
            </a:r>
          </a:p>
          <a:p>
            <a:pPr marL="0" indent="0">
              <a:buNone/>
            </a:pPr>
            <a:r>
              <a:rPr lang="en-IN" sz="2000" dirty="0"/>
              <a:t>					OR</a:t>
            </a:r>
          </a:p>
          <a:p>
            <a:pPr marL="0" indent="0">
              <a:buNone/>
            </a:pPr>
            <a:r>
              <a:rPr lang="en-IN" sz="2000" dirty="0"/>
              <a:t>Construct a DFA, w€{</a:t>
            </a:r>
            <a:r>
              <a:rPr lang="en-IN" sz="2000" dirty="0" err="1"/>
              <a:t>a,b</a:t>
            </a:r>
            <a:r>
              <a:rPr lang="en-IN" sz="2000" dirty="0"/>
              <a:t>} and |w|&lt;=2.</a:t>
            </a:r>
          </a:p>
          <a:p>
            <a:endParaRPr lang="en-IN" sz="2000" dirty="0"/>
          </a:p>
        </p:txBody>
      </p:sp>
      <p:pic>
        <p:nvPicPr>
          <p:cNvPr id="4" name="Picture 3">
            <a:extLst>
              <a:ext uri="{FF2B5EF4-FFF2-40B4-BE49-F238E27FC236}">
                <a16:creationId xmlns:a16="http://schemas.microsoft.com/office/drawing/2014/main" id="{77235356-D8E9-BE86-2DC7-43442AA900C9}"/>
              </a:ext>
            </a:extLst>
          </p:cNvPr>
          <p:cNvPicPr>
            <a:picLocks noChangeAspect="1"/>
          </p:cNvPicPr>
          <p:nvPr/>
        </p:nvPicPr>
        <p:blipFill>
          <a:blip r:embed="rId2"/>
          <a:stretch>
            <a:fillRect/>
          </a:stretch>
        </p:blipFill>
        <p:spPr>
          <a:xfrm>
            <a:off x="1420420" y="4039853"/>
            <a:ext cx="9403031" cy="1807494"/>
          </a:xfrm>
          <a:prstGeom prst="rect">
            <a:avLst/>
          </a:prstGeom>
        </p:spPr>
      </p:pic>
    </p:spTree>
    <p:extLst>
      <p:ext uri="{BB962C8B-B14F-4D97-AF65-F5344CB8AC3E}">
        <p14:creationId xmlns:p14="http://schemas.microsoft.com/office/powerpoint/2010/main" val="2914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77C61-C7D2-4E61-9560-DD1E49EB257E}"/>
              </a:ext>
            </a:extLst>
          </p:cNvPr>
          <p:cNvSpPr>
            <a:spLocks noGrp="1"/>
          </p:cNvSpPr>
          <p:nvPr>
            <p:ph idx="1"/>
          </p:nvPr>
        </p:nvSpPr>
        <p:spPr>
          <a:xfrm>
            <a:off x="643468" y="1782981"/>
            <a:ext cx="4970877" cy="4393982"/>
          </a:xfrm>
        </p:spPr>
        <p:txBody>
          <a:bodyPr>
            <a:normAutofit/>
          </a:bodyPr>
          <a:lstStyle/>
          <a:p>
            <a:pPr marL="0" indent="0">
              <a:buNone/>
            </a:pPr>
            <a:r>
              <a:rPr lang="en-IN" sz="2000" b="1" dirty="0"/>
              <a:t>Question 4-</a:t>
            </a:r>
          </a:p>
          <a:p>
            <a:pPr marL="0" indent="0">
              <a:buNone/>
            </a:pPr>
            <a:r>
              <a:rPr lang="en-IN" sz="2000" dirty="0"/>
              <a:t>Construct a Minimal DFA, that accepts the set of all strings over {</a:t>
            </a:r>
            <a:r>
              <a:rPr lang="en-IN" sz="2000" dirty="0" err="1"/>
              <a:t>a,b</a:t>
            </a:r>
            <a:r>
              <a:rPr lang="en-IN" sz="2000" dirty="0"/>
              <a:t>} of length of each string is even.</a:t>
            </a:r>
          </a:p>
          <a:p>
            <a:pPr marL="0" indent="0">
              <a:buNone/>
            </a:pPr>
            <a:r>
              <a:rPr lang="en-IN" sz="2000" dirty="0"/>
              <a:t>					OR</a:t>
            </a:r>
          </a:p>
          <a:p>
            <a:pPr marL="0" indent="0">
              <a:buNone/>
            </a:pPr>
            <a:r>
              <a:rPr lang="en-IN" sz="2000" dirty="0"/>
              <a:t>Construct a DFA, w€{</a:t>
            </a:r>
            <a:r>
              <a:rPr lang="en-IN" sz="2000" dirty="0" err="1"/>
              <a:t>a,b</a:t>
            </a:r>
            <a:r>
              <a:rPr lang="en-IN" sz="2000" dirty="0"/>
              <a:t>} and |</a:t>
            </a:r>
            <a:r>
              <a:rPr lang="en-IN" sz="2000" dirty="0" err="1"/>
              <a:t>w|mod</a:t>
            </a:r>
            <a:r>
              <a:rPr lang="en-IN" sz="2000" dirty="0"/>
              <a:t> 2=0.</a:t>
            </a:r>
          </a:p>
          <a:p>
            <a:endParaRPr lang="en-IN" sz="2000" dirty="0"/>
          </a:p>
        </p:txBody>
      </p:sp>
      <p:pic>
        <p:nvPicPr>
          <p:cNvPr id="4" name="Picture 3">
            <a:extLst>
              <a:ext uri="{FF2B5EF4-FFF2-40B4-BE49-F238E27FC236}">
                <a16:creationId xmlns:a16="http://schemas.microsoft.com/office/drawing/2014/main" id="{F2B7031B-3B98-3130-9813-5D9BD6AADD92}"/>
              </a:ext>
            </a:extLst>
          </p:cNvPr>
          <p:cNvPicPr>
            <a:picLocks noChangeAspect="1"/>
          </p:cNvPicPr>
          <p:nvPr/>
        </p:nvPicPr>
        <p:blipFill>
          <a:blip r:embed="rId2"/>
          <a:stretch>
            <a:fillRect/>
          </a:stretch>
        </p:blipFill>
        <p:spPr>
          <a:xfrm>
            <a:off x="5818116" y="2408346"/>
            <a:ext cx="5730416" cy="2041307"/>
          </a:xfrm>
          <a:prstGeom prst="rect">
            <a:avLst/>
          </a:prstGeom>
        </p:spPr>
      </p:pic>
    </p:spTree>
    <p:extLst>
      <p:ext uri="{BB962C8B-B14F-4D97-AF65-F5344CB8AC3E}">
        <p14:creationId xmlns:p14="http://schemas.microsoft.com/office/powerpoint/2010/main" val="234041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77C61-C7D2-4E61-9560-DD1E49EB257E}"/>
              </a:ext>
            </a:extLst>
          </p:cNvPr>
          <p:cNvSpPr>
            <a:spLocks noGrp="1"/>
          </p:cNvSpPr>
          <p:nvPr>
            <p:ph idx="1"/>
          </p:nvPr>
        </p:nvSpPr>
        <p:spPr>
          <a:xfrm>
            <a:off x="643468" y="1782981"/>
            <a:ext cx="4970877" cy="4393982"/>
          </a:xfrm>
        </p:spPr>
        <p:txBody>
          <a:bodyPr>
            <a:normAutofit/>
          </a:bodyPr>
          <a:lstStyle/>
          <a:p>
            <a:pPr marL="0" indent="0">
              <a:buNone/>
            </a:pPr>
            <a:r>
              <a:rPr lang="en-IN" sz="2000" b="1" dirty="0"/>
              <a:t>Question 5-</a:t>
            </a:r>
          </a:p>
          <a:p>
            <a:pPr marL="0" indent="0">
              <a:buNone/>
            </a:pPr>
            <a:r>
              <a:rPr lang="en-IN" sz="2000" dirty="0"/>
              <a:t>Construct a Minimal DFA, that accepts the set of all strings over {</a:t>
            </a:r>
            <a:r>
              <a:rPr lang="en-IN" sz="2000" dirty="0" err="1"/>
              <a:t>a,b</a:t>
            </a:r>
            <a:r>
              <a:rPr lang="en-IN" sz="2000" dirty="0"/>
              <a:t>} of length of each string is odd.</a:t>
            </a:r>
          </a:p>
          <a:p>
            <a:pPr marL="0" indent="0">
              <a:buNone/>
            </a:pPr>
            <a:r>
              <a:rPr lang="en-IN" sz="2000" dirty="0"/>
              <a:t>					OR</a:t>
            </a:r>
          </a:p>
          <a:p>
            <a:pPr marL="0" indent="0">
              <a:buNone/>
            </a:pPr>
            <a:r>
              <a:rPr lang="en-IN" sz="2000" dirty="0"/>
              <a:t>Construct a DFA, w€{</a:t>
            </a:r>
            <a:r>
              <a:rPr lang="en-IN" sz="2000" dirty="0" err="1"/>
              <a:t>a,b</a:t>
            </a:r>
            <a:r>
              <a:rPr lang="en-IN" sz="2000" dirty="0"/>
              <a:t>} and |</a:t>
            </a:r>
            <a:r>
              <a:rPr lang="en-IN" sz="2000" dirty="0" err="1"/>
              <a:t>w|mod</a:t>
            </a:r>
            <a:r>
              <a:rPr lang="en-IN" sz="2000" dirty="0"/>
              <a:t> 2=1.</a:t>
            </a:r>
          </a:p>
          <a:p>
            <a:endParaRPr lang="en-IN" sz="2000" dirty="0"/>
          </a:p>
        </p:txBody>
      </p:sp>
      <p:pic>
        <p:nvPicPr>
          <p:cNvPr id="4" name="Picture 3">
            <a:extLst>
              <a:ext uri="{FF2B5EF4-FFF2-40B4-BE49-F238E27FC236}">
                <a16:creationId xmlns:a16="http://schemas.microsoft.com/office/drawing/2014/main" id="{F2E97D06-F957-72B1-2B57-97DA59EB2C05}"/>
              </a:ext>
            </a:extLst>
          </p:cNvPr>
          <p:cNvPicPr>
            <a:picLocks noChangeAspect="1"/>
          </p:cNvPicPr>
          <p:nvPr/>
        </p:nvPicPr>
        <p:blipFill>
          <a:blip r:embed="rId2"/>
          <a:stretch>
            <a:fillRect/>
          </a:stretch>
        </p:blipFill>
        <p:spPr>
          <a:xfrm>
            <a:off x="6577657" y="2363730"/>
            <a:ext cx="4192128" cy="1616242"/>
          </a:xfrm>
          <a:prstGeom prst="rect">
            <a:avLst/>
          </a:prstGeom>
        </p:spPr>
      </p:pic>
    </p:spTree>
    <p:extLst>
      <p:ext uri="{BB962C8B-B14F-4D97-AF65-F5344CB8AC3E}">
        <p14:creationId xmlns:p14="http://schemas.microsoft.com/office/powerpoint/2010/main" val="332467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373188"/>
            <a:ext cx="8229600" cy="4341813"/>
          </a:xfrm>
        </p:spPr>
        <p:txBody>
          <a:bodyPr/>
          <a:lstStyle/>
          <a:p>
            <a:pPr algn="just"/>
            <a:r>
              <a:rPr lang="en-US" sz="2200" dirty="0"/>
              <a:t>Finite Automata: It is a mathematical model that works for several computer algorithms. It is called finite because it works on Finite set of Input symbols with Finite number of States and gives output in finite times.</a:t>
            </a:r>
          </a:p>
          <a:p>
            <a:pPr>
              <a:buNone/>
            </a:pPr>
            <a:endParaRPr lang="en-US" dirty="0"/>
          </a:p>
        </p:txBody>
      </p:sp>
      <p:sp>
        <p:nvSpPr>
          <p:cNvPr id="4" name="Date Placeholder 3"/>
          <p:cNvSpPr>
            <a:spLocks noGrp="1"/>
          </p:cNvSpPr>
          <p:nvPr>
            <p:ph type="dt" sz="half" idx="10"/>
          </p:nvPr>
        </p:nvSpPr>
        <p:spPr/>
        <p:txBody>
          <a:bodyPr/>
          <a:lstStyle/>
          <a:p>
            <a:fld id="{C86BA904-8B26-4288-A84C-8BFEBEC3A6D7}" type="datetime1">
              <a:rPr lang="en-US" smtClean="0"/>
              <a:t>7/30/2025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9"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a:t>Finite </a:t>
            </a:r>
            <a:r>
              <a:rPr lang="en-US" dirty="0"/>
              <a:t>Automata</a:t>
            </a:r>
          </a:p>
        </p:txBody>
      </p:sp>
      <p:grpSp>
        <p:nvGrpSpPr>
          <p:cNvPr id="10" name="Group 9"/>
          <p:cNvGrpSpPr/>
          <p:nvPr/>
        </p:nvGrpSpPr>
        <p:grpSpPr>
          <a:xfrm>
            <a:off x="2971800" y="2895600"/>
            <a:ext cx="6172200" cy="3048000"/>
            <a:chOff x="1524000" y="3276600"/>
            <a:chExt cx="6172200" cy="3048000"/>
          </a:xfrm>
        </p:grpSpPr>
        <p:graphicFrame>
          <p:nvGraphicFramePr>
            <p:cNvPr id="11" name="Diagram 10"/>
            <p:cNvGraphicFramePr/>
            <p:nvPr/>
          </p:nvGraphicFramePr>
          <p:xfrm>
            <a:off x="1524000" y="3657600"/>
            <a:ext cx="6096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1752600" y="5334000"/>
              <a:ext cx="2286000" cy="914400"/>
            </a:xfrm>
            <a:prstGeom prst="rect">
              <a:avLst/>
            </a:prstGeom>
            <a:noFill/>
            <a:ln w="38100">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Finite Control</a:t>
              </a:r>
              <a:endParaRPr lang="en-US" sz="2400" dirty="0">
                <a:solidFill>
                  <a:schemeClr val="tx1"/>
                </a:solidFill>
              </a:endParaRPr>
            </a:p>
          </p:txBody>
        </p:sp>
        <p:cxnSp>
          <p:nvCxnSpPr>
            <p:cNvPr id="13" name="Straight Arrow Connector 12"/>
            <p:cNvCxnSpPr/>
            <p:nvPr/>
          </p:nvCxnSpPr>
          <p:spPr>
            <a:xfrm rot="5400000" flipH="1" flipV="1">
              <a:off x="2209800" y="4724400"/>
              <a:ext cx="1219200" cy="1588"/>
            </a:xfrm>
            <a:prstGeom prst="straightConnector1">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sp>
          <p:nvSpPr>
            <p:cNvPr id="14" name="Isosceles Triangle 13"/>
            <p:cNvSpPr/>
            <p:nvPr/>
          </p:nvSpPr>
          <p:spPr>
            <a:xfrm>
              <a:off x="2590800" y="4114800"/>
              <a:ext cx="457200" cy="381000"/>
            </a:xfrm>
            <a:prstGeom prst="triangle">
              <a:avLst/>
            </a:prstGeom>
            <a:solidFill>
              <a:srgbClr val="7BE5E5"/>
            </a:solid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Vertical Scroll 14"/>
            <p:cNvSpPr/>
            <p:nvPr/>
          </p:nvSpPr>
          <p:spPr>
            <a:xfrm rot="10800000">
              <a:off x="5791200" y="4648200"/>
              <a:ext cx="1905000" cy="1676400"/>
            </a:xfrm>
            <a:prstGeom prst="verticalScroll">
              <a:avLst/>
            </a:prstGeom>
            <a:solidFill>
              <a:srgbClr val="7BE5E5">
                <a:alpha val="41000"/>
              </a:srgbClr>
            </a:solidFill>
            <a:ln>
              <a:solidFill>
                <a:srgbClr val="7BE5E5"/>
              </a:solid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Output</a:t>
              </a:r>
            </a:p>
          </p:txBody>
        </p:sp>
        <p:cxnSp>
          <p:nvCxnSpPr>
            <p:cNvPr id="16" name="Straight Arrow Connector 15"/>
            <p:cNvCxnSpPr/>
            <p:nvPr/>
          </p:nvCxnSpPr>
          <p:spPr>
            <a:xfrm>
              <a:off x="4038600" y="5713412"/>
              <a:ext cx="1905000" cy="1588"/>
            </a:xfrm>
            <a:prstGeom prst="straightConnector1">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971800" y="4191000"/>
              <a:ext cx="1752600" cy="369332"/>
            </a:xfrm>
            <a:prstGeom prst="rect">
              <a:avLst/>
            </a:prstGeom>
            <a:noFill/>
          </p:spPr>
          <p:txBody>
            <a:bodyPr wrap="square" rtlCol="0">
              <a:spAutoFit/>
            </a:bodyPr>
            <a:lstStyle/>
            <a:p>
              <a:r>
                <a:rPr lang="en-US"/>
                <a:t>Reading </a:t>
              </a:r>
              <a:r>
                <a:rPr lang="en-US" dirty="0"/>
                <a:t>Head</a:t>
              </a:r>
            </a:p>
          </p:txBody>
        </p:sp>
        <p:sp>
          <p:nvSpPr>
            <p:cNvPr id="18" name="TextBox 17"/>
            <p:cNvSpPr txBox="1"/>
            <p:nvPr/>
          </p:nvSpPr>
          <p:spPr>
            <a:xfrm>
              <a:off x="3352800" y="3276600"/>
              <a:ext cx="1981200" cy="400110"/>
            </a:xfrm>
            <a:prstGeom prst="rect">
              <a:avLst/>
            </a:prstGeom>
            <a:noFill/>
          </p:spPr>
          <p:txBody>
            <a:bodyPr wrap="square" rtlCol="0">
              <a:spAutoFit/>
            </a:bodyPr>
            <a:lstStyle/>
            <a:p>
              <a:r>
                <a:rPr lang="en-US" sz="2000"/>
                <a:t>Magnetic </a:t>
              </a:r>
              <a:r>
                <a:rPr lang="en-US" sz="2000" dirty="0"/>
                <a:t>tape</a:t>
              </a:r>
            </a:p>
          </p:txBody>
        </p:sp>
        <p:cxnSp>
          <p:nvCxnSpPr>
            <p:cNvPr id="19" name="Straight Arrow Connector 18"/>
            <p:cNvCxnSpPr/>
            <p:nvPr/>
          </p:nvCxnSpPr>
          <p:spPr>
            <a:xfrm>
              <a:off x="5029200" y="3503612"/>
              <a:ext cx="2514600" cy="1588"/>
            </a:xfrm>
            <a:prstGeom prst="straightConnector1">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1600201" y="3503610"/>
              <a:ext cx="1676401" cy="1589"/>
            </a:xfrm>
            <a:prstGeom prst="straightConnector1">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77C61-C7D2-4E61-9560-DD1E49EB257E}"/>
              </a:ext>
            </a:extLst>
          </p:cNvPr>
          <p:cNvSpPr>
            <a:spLocks noGrp="1"/>
          </p:cNvSpPr>
          <p:nvPr>
            <p:ph idx="1"/>
          </p:nvPr>
        </p:nvSpPr>
        <p:spPr>
          <a:xfrm>
            <a:off x="643468" y="1782981"/>
            <a:ext cx="4970877" cy="4393982"/>
          </a:xfrm>
        </p:spPr>
        <p:txBody>
          <a:bodyPr>
            <a:normAutofit/>
          </a:bodyPr>
          <a:lstStyle/>
          <a:p>
            <a:pPr marL="0" indent="0">
              <a:buNone/>
            </a:pPr>
            <a:r>
              <a:rPr lang="en-IN" sz="2000" b="1" dirty="0"/>
              <a:t>Question 6-</a:t>
            </a:r>
          </a:p>
          <a:p>
            <a:pPr marL="0" indent="0">
              <a:buNone/>
            </a:pPr>
            <a:r>
              <a:rPr lang="en-IN" sz="2000" dirty="0"/>
              <a:t>Construct a DFA, w€{</a:t>
            </a:r>
            <a:r>
              <a:rPr lang="en-IN" sz="2000" dirty="0" err="1"/>
              <a:t>a,b</a:t>
            </a:r>
            <a:r>
              <a:rPr lang="en-IN" sz="2000" dirty="0"/>
              <a:t>} and |</a:t>
            </a:r>
            <a:r>
              <a:rPr lang="en-IN" sz="2000" dirty="0" err="1"/>
              <a:t>w|mod</a:t>
            </a:r>
            <a:r>
              <a:rPr lang="en-IN" sz="2000" dirty="0"/>
              <a:t> 3=0.</a:t>
            </a:r>
          </a:p>
          <a:p>
            <a:endParaRPr lang="en-IN" sz="2000" dirty="0"/>
          </a:p>
        </p:txBody>
      </p:sp>
      <p:pic>
        <p:nvPicPr>
          <p:cNvPr id="4" name="Picture 3">
            <a:extLst>
              <a:ext uri="{FF2B5EF4-FFF2-40B4-BE49-F238E27FC236}">
                <a16:creationId xmlns:a16="http://schemas.microsoft.com/office/drawing/2014/main" id="{6D3FA110-5C5B-EE03-C56B-6BCCED3E7074}"/>
              </a:ext>
            </a:extLst>
          </p:cNvPr>
          <p:cNvPicPr>
            <a:picLocks noChangeAspect="1"/>
          </p:cNvPicPr>
          <p:nvPr/>
        </p:nvPicPr>
        <p:blipFill>
          <a:blip r:embed="rId2"/>
          <a:stretch>
            <a:fillRect/>
          </a:stretch>
        </p:blipFill>
        <p:spPr>
          <a:xfrm>
            <a:off x="3255043" y="3189371"/>
            <a:ext cx="5191125" cy="2333994"/>
          </a:xfrm>
          <a:prstGeom prst="rect">
            <a:avLst/>
          </a:prstGeom>
        </p:spPr>
      </p:pic>
    </p:spTree>
    <p:extLst>
      <p:ext uri="{BB962C8B-B14F-4D97-AF65-F5344CB8AC3E}">
        <p14:creationId xmlns:p14="http://schemas.microsoft.com/office/powerpoint/2010/main" val="113495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0F6FF1-E329-AFBE-4E5F-3D44180B0785}"/>
              </a:ext>
            </a:extLst>
          </p:cNvPr>
          <p:cNvPicPr>
            <a:picLocks noChangeAspect="1"/>
          </p:cNvPicPr>
          <p:nvPr/>
        </p:nvPicPr>
        <p:blipFill>
          <a:blip r:embed="rId2"/>
          <a:stretch>
            <a:fillRect/>
          </a:stretch>
        </p:blipFill>
        <p:spPr>
          <a:xfrm>
            <a:off x="979211" y="681037"/>
            <a:ext cx="10233578" cy="679493"/>
          </a:xfrm>
          <a:prstGeom prst="rect">
            <a:avLst/>
          </a:prstGeom>
        </p:spPr>
      </p:pic>
      <p:pic>
        <p:nvPicPr>
          <p:cNvPr id="8" name="Picture 7">
            <a:extLst>
              <a:ext uri="{FF2B5EF4-FFF2-40B4-BE49-F238E27FC236}">
                <a16:creationId xmlns:a16="http://schemas.microsoft.com/office/drawing/2014/main" id="{673225DC-6B57-4692-1E86-ABC7843832E8}"/>
              </a:ext>
            </a:extLst>
          </p:cNvPr>
          <p:cNvPicPr>
            <a:picLocks noChangeAspect="1"/>
          </p:cNvPicPr>
          <p:nvPr/>
        </p:nvPicPr>
        <p:blipFill>
          <a:blip r:embed="rId3"/>
          <a:stretch>
            <a:fillRect/>
          </a:stretch>
        </p:blipFill>
        <p:spPr>
          <a:xfrm>
            <a:off x="2286752" y="2282991"/>
            <a:ext cx="6183480" cy="3322467"/>
          </a:xfrm>
          <a:prstGeom prst="rect">
            <a:avLst/>
          </a:prstGeom>
        </p:spPr>
      </p:pic>
    </p:spTree>
    <p:extLst>
      <p:ext uri="{BB962C8B-B14F-4D97-AF65-F5344CB8AC3E}">
        <p14:creationId xmlns:p14="http://schemas.microsoft.com/office/powerpoint/2010/main" val="405209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920FC7-CC61-D2E5-8786-42346472293E}"/>
              </a:ext>
            </a:extLst>
          </p:cNvPr>
          <p:cNvPicPr>
            <a:picLocks noChangeAspect="1"/>
          </p:cNvPicPr>
          <p:nvPr/>
        </p:nvPicPr>
        <p:blipFill>
          <a:blip r:embed="rId2"/>
          <a:stretch>
            <a:fillRect/>
          </a:stretch>
        </p:blipFill>
        <p:spPr>
          <a:xfrm>
            <a:off x="2091825" y="649706"/>
            <a:ext cx="7670547" cy="905376"/>
          </a:xfrm>
          <a:prstGeom prst="rect">
            <a:avLst/>
          </a:prstGeom>
        </p:spPr>
      </p:pic>
      <p:pic>
        <p:nvPicPr>
          <p:cNvPr id="8" name="Picture 7">
            <a:extLst>
              <a:ext uri="{FF2B5EF4-FFF2-40B4-BE49-F238E27FC236}">
                <a16:creationId xmlns:a16="http://schemas.microsoft.com/office/drawing/2014/main" id="{BCA250C8-8C25-F88F-2E21-269E3B191390}"/>
              </a:ext>
            </a:extLst>
          </p:cNvPr>
          <p:cNvPicPr>
            <a:picLocks noChangeAspect="1"/>
          </p:cNvPicPr>
          <p:nvPr/>
        </p:nvPicPr>
        <p:blipFill>
          <a:blip r:embed="rId3"/>
          <a:stretch>
            <a:fillRect/>
          </a:stretch>
        </p:blipFill>
        <p:spPr>
          <a:xfrm>
            <a:off x="3248526" y="2141621"/>
            <a:ext cx="4328652" cy="3762286"/>
          </a:xfrm>
          <a:prstGeom prst="rect">
            <a:avLst/>
          </a:prstGeom>
        </p:spPr>
      </p:pic>
    </p:spTree>
    <p:extLst>
      <p:ext uri="{BB962C8B-B14F-4D97-AF65-F5344CB8AC3E}">
        <p14:creationId xmlns:p14="http://schemas.microsoft.com/office/powerpoint/2010/main" val="176026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1143001"/>
            <a:ext cx="8229600" cy="5287963"/>
          </a:xfrm>
        </p:spPr>
        <p:txBody>
          <a:bodyPr>
            <a:normAutofit/>
          </a:bodyPr>
          <a:lstStyle/>
          <a:p>
            <a:pPr algn="just">
              <a:buNone/>
            </a:pPr>
            <a:r>
              <a:rPr lang="en-US" sz="2200" dirty="0"/>
              <a:t>Applications of Finite Automata</a:t>
            </a:r>
          </a:p>
          <a:p>
            <a:pPr algn="just"/>
            <a:r>
              <a:rPr lang="en-US" sz="2200" dirty="0"/>
              <a:t>String Matching</a:t>
            </a:r>
          </a:p>
          <a:p>
            <a:pPr algn="just"/>
            <a:r>
              <a:rPr lang="en-US" sz="2200" dirty="0"/>
              <a:t>Lexical Analysis</a:t>
            </a:r>
          </a:p>
          <a:p>
            <a:pPr algn="just"/>
            <a:r>
              <a:rPr lang="en-US" sz="2200" dirty="0"/>
              <a:t>Design and Analysis of Digital Circuits</a:t>
            </a:r>
          </a:p>
          <a:p>
            <a:pPr algn="just"/>
            <a:endParaRPr lang="en-US" sz="2200" dirty="0"/>
          </a:p>
          <a:p>
            <a:pPr algn="just">
              <a:buFont typeface="Wingdings" pitchFamily="2" charset="2"/>
              <a:buChar char="Ø"/>
            </a:pPr>
            <a:r>
              <a:rPr lang="en-US" sz="2200" dirty="0"/>
              <a:t>Finite automata is another method for defining languages.</a:t>
            </a:r>
          </a:p>
          <a:p>
            <a:pPr algn="just">
              <a:buFont typeface="Wingdings" pitchFamily="2" charset="2"/>
              <a:buChar char="Ø"/>
            </a:pPr>
            <a:r>
              <a:rPr lang="en-US" sz="2200" dirty="0"/>
              <a:t>It’s a Graphical Method.</a:t>
            </a:r>
          </a:p>
        </p:txBody>
      </p:sp>
      <p:sp>
        <p:nvSpPr>
          <p:cNvPr id="4" name="Date Placeholder 3"/>
          <p:cNvSpPr>
            <a:spLocks noGrp="1"/>
          </p:cNvSpPr>
          <p:nvPr>
            <p:ph type="dt" sz="half" idx="10"/>
          </p:nvPr>
        </p:nvSpPr>
        <p:spPr/>
        <p:txBody>
          <a:bodyPr/>
          <a:lstStyle/>
          <a:p>
            <a:fld id="{0DD83FD2-CF86-45EA-84C2-324D12CB4C49}" type="datetime1">
              <a:rPr lang="en-US" smtClean="0"/>
              <a:t>7/30/2025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
        <p:nvSpPr>
          <p:cNvPr id="10"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a:t>Applications </a:t>
            </a:r>
            <a:r>
              <a:rPr lang="en-US" dirty="0"/>
              <a:t>of Automata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A446A7-D5B4-4C13-AC0B-B5D6DE483E0E}" type="datetime1">
              <a:rPr lang="en-US" smtClean="0"/>
              <a:t>7/30/2025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10"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a:t>Finite Automata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1371601"/>
            <a:ext cx="8458201" cy="4419601"/>
          </a:xfrm>
          <a:prstGeom prst="rect">
            <a:avLst/>
          </a:prstGeom>
        </p:spPr>
      </p:pic>
      <p:sp>
        <p:nvSpPr>
          <p:cNvPr id="8" name="Rectangle 7"/>
          <p:cNvSpPr/>
          <p:nvPr/>
        </p:nvSpPr>
        <p:spPr>
          <a:xfrm>
            <a:off x="1828800" y="3657600"/>
            <a:ext cx="60960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2209800" y="2590800"/>
            <a:ext cx="2514600" cy="61912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200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03B61-6D6A-4715-A733-82EE8596555C}"/>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Finite Automata</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FD23C7E-080E-4095-B841-8B005B82AA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730578"/>
            <a:ext cx="11496821" cy="339156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E98AB66-D026-4114-8D7D-01754A6C60C8}"/>
                  </a:ext>
                </a:extLst>
              </p14:cNvPr>
              <p14:cNvContentPartPr/>
              <p14:nvPr/>
            </p14:nvContentPartPr>
            <p14:xfrm>
              <a:off x="3954806" y="479726"/>
              <a:ext cx="44280" cy="79200"/>
            </p14:xfrm>
          </p:contentPart>
        </mc:Choice>
        <mc:Fallback xmlns="">
          <p:pic>
            <p:nvPicPr>
              <p:cNvPr id="3" name="Ink 2">
                <a:extLst>
                  <a:ext uri="{FF2B5EF4-FFF2-40B4-BE49-F238E27FC236}">
                    <a16:creationId xmlns:a16="http://schemas.microsoft.com/office/drawing/2014/main" id="{DE98AB66-D026-4114-8D7D-01754A6C60C8}"/>
                  </a:ext>
                </a:extLst>
              </p:cNvPr>
              <p:cNvPicPr/>
              <p:nvPr/>
            </p:nvPicPr>
            <p:blipFill>
              <a:blip r:embed="rId4"/>
              <a:stretch>
                <a:fillRect/>
              </a:stretch>
            </p:blipFill>
            <p:spPr>
              <a:xfrm>
                <a:off x="3945806" y="470726"/>
                <a:ext cx="61920" cy="96840"/>
              </a:xfrm>
              <a:prstGeom prst="rect">
                <a:avLst/>
              </a:prstGeom>
            </p:spPr>
          </p:pic>
        </mc:Fallback>
      </mc:AlternateContent>
    </p:spTree>
    <p:extLst>
      <p:ext uri="{BB962C8B-B14F-4D97-AF65-F5344CB8AC3E}">
        <p14:creationId xmlns:p14="http://schemas.microsoft.com/office/powerpoint/2010/main" val="295018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2003DC-C331-4471-AEFA-DB182BA4D34A}"/>
              </a:ext>
            </a:extLst>
          </p:cNvPr>
          <p:cNvSpPr>
            <a:spLocks noGrp="1"/>
          </p:cNvSpPr>
          <p:nvPr>
            <p:ph type="title"/>
          </p:nvPr>
        </p:nvSpPr>
        <p:spPr>
          <a:xfrm>
            <a:off x="643467" y="1698171"/>
            <a:ext cx="3962061" cy="4516360"/>
          </a:xfrm>
        </p:spPr>
        <p:txBody>
          <a:bodyPr anchor="t">
            <a:normAutofit/>
          </a:bodyPr>
          <a:lstStyle/>
          <a:p>
            <a:r>
              <a:rPr lang="en-IN" sz="3600"/>
              <a:t>Deterministic Finite Automata</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0B954B6-200A-46E3-9F64-9757BC1C706E}"/>
              </a:ext>
            </a:extLst>
          </p:cNvPr>
          <p:cNvSpPr>
            <a:spLocks noGrp="1"/>
          </p:cNvSpPr>
          <p:nvPr>
            <p:ph idx="1"/>
          </p:nvPr>
        </p:nvSpPr>
        <p:spPr>
          <a:xfrm>
            <a:off x="5070020" y="1698170"/>
            <a:ext cx="6478513" cy="4516361"/>
          </a:xfrm>
        </p:spPr>
        <p:txBody>
          <a:bodyPr>
            <a:normAutofit/>
          </a:bodyPr>
          <a:lstStyle/>
          <a:p>
            <a:r>
              <a:rPr lang="en-US" sz="2000" b="0" i="0">
                <a:effectLst/>
                <a:latin typeface="erdana"/>
              </a:rPr>
              <a:t>Formal Definition of DFA</a:t>
            </a:r>
          </a:p>
          <a:p>
            <a:pPr marL="0" indent="0">
              <a:buNone/>
            </a:pPr>
            <a:r>
              <a:rPr lang="en-US" sz="2000" b="0" i="0">
                <a:effectLst/>
                <a:latin typeface="verdana" panose="020B0604030504040204" pitchFamily="34" charset="0"/>
              </a:rPr>
              <a:t>A DFA is a collection of 5-tuples same as we described in the definition of FA.</a:t>
            </a:r>
          </a:p>
          <a:p>
            <a:pPr marL="0" indent="0">
              <a:buNone/>
            </a:pPr>
            <a:endParaRPr lang="en-US" sz="2000" b="0" i="0">
              <a:effectLst/>
              <a:latin typeface="verdana" panose="020B0604030504040204" pitchFamily="34" charset="0"/>
            </a:endParaRPr>
          </a:p>
          <a:p>
            <a:pPr marL="0" indent="0">
              <a:buNone/>
            </a:pPr>
            <a:r>
              <a:rPr lang="en-US" sz="2000" b="0" i="0">
                <a:effectLst/>
                <a:latin typeface="verdana" panose="020B0604030504040204" pitchFamily="34" charset="0"/>
              </a:rPr>
              <a:t>Q: finite set of states  </a:t>
            </a:r>
          </a:p>
          <a:p>
            <a:pPr marL="0" indent="0">
              <a:buNone/>
            </a:pPr>
            <a:r>
              <a:rPr lang="en-US" sz="2000" b="0" i="0">
                <a:effectLst/>
                <a:latin typeface="verdana" panose="020B0604030504040204" pitchFamily="34" charset="0"/>
              </a:rPr>
              <a:t>∑: finite set of the input symbol  </a:t>
            </a:r>
          </a:p>
          <a:p>
            <a:pPr marL="0" indent="0">
              <a:buNone/>
            </a:pPr>
            <a:r>
              <a:rPr lang="en-US" sz="2000" b="0" i="0">
                <a:effectLst/>
                <a:latin typeface="verdana" panose="020B0604030504040204" pitchFamily="34" charset="0"/>
              </a:rPr>
              <a:t>q0: initial state   </a:t>
            </a:r>
          </a:p>
          <a:p>
            <a:pPr marL="0" indent="0">
              <a:buNone/>
            </a:pPr>
            <a:r>
              <a:rPr lang="en-US" sz="2000" b="0" i="0">
                <a:effectLst/>
                <a:latin typeface="verdana" panose="020B0604030504040204" pitchFamily="34" charset="0"/>
              </a:rPr>
              <a:t>F: </a:t>
            </a:r>
            <a:r>
              <a:rPr lang="en-US" sz="2000" b="1" i="0">
                <a:effectLst/>
                <a:latin typeface="verdana" panose="020B0604030504040204" pitchFamily="34" charset="0"/>
              </a:rPr>
              <a:t>final</a:t>
            </a:r>
            <a:r>
              <a:rPr lang="en-US" sz="2000" b="0" i="0">
                <a:effectLst/>
                <a:latin typeface="verdana" panose="020B0604030504040204" pitchFamily="34" charset="0"/>
              </a:rPr>
              <a:t> state  </a:t>
            </a:r>
          </a:p>
          <a:p>
            <a:pPr marL="0" indent="0">
              <a:buNone/>
            </a:pPr>
            <a:r>
              <a:rPr lang="en-US" sz="2000" b="0" i="0">
                <a:effectLst/>
                <a:latin typeface="verdana" panose="020B0604030504040204" pitchFamily="34" charset="0"/>
              </a:rPr>
              <a:t>δ: Transition function  </a:t>
            </a:r>
          </a:p>
          <a:p>
            <a:pPr marL="0" indent="0">
              <a:buNone/>
            </a:pPr>
            <a:r>
              <a:rPr lang="en-US" sz="2000" b="0" i="0">
                <a:effectLst/>
                <a:latin typeface="verdana" panose="020B0604030504040204" pitchFamily="34" charset="0"/>
              </a:rPr>
              <a:t>Transition function can be defined as:</a:t>
            </a:r>
          </a:p>
          <a:p>
            <a:pPr marL="0" indent="0">
              <a:buNone/>
            </a:pPr>
            <a:r>
              <a:rPr lang="en-US" sz="2000" b="0" i="0">
                <a:effectLst/>
                <a:latin typeface="verdana" panose="020B0604030504040204" pitchFamily="34" charset="0"/>
              </a:rPr>
              <a:t>	δ: Q x ∑→Q  </a:t>
            </a:r>
          </a:p>
          <a:p>
            <a:endParaRPr lang="en-IN" sz="200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936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0"/>
            <a:ext cx="8229600" cy="4876800"/>
          </a:xfrm>
        </p:spPr>
        <p:txBody>
          <a:bodyPr>
            <a:normAutofit/>
          </a:bodyPr>
          <a:lstStyle/>
          <a:p>
            <a:pPr algn="just"/>
            <a:r>
              <a:rPr lang="en-US" sz="2200" dirty="0"/>
              <a:t>For a DFA the machine moves to a particular unique state from a given state and given input that is why it is called Deterministic. As the number of states in DFA are Finite it is called Deterministic Finite Automata.</a:t>
            </a:r>
          </a:p>
          <a:p>
            <a:pPr algn="just"/>
            <a:r>
              <a:rPr lang="en-US" sz="2200" dirty="0"/>
              <a:t>Next State is known ( Has only one next state for an input)</a:t>
            </a:r>
          </a:p>
        </p:txBody>
      </p:sp>
      <p:sp>
        <p:nvSpPr>
          <p:cNvPr id="4" name="Date Placeholder 3"/>
          <p:cNvSpPr>
            <a:spLocks noGrp="1"/>
          </p:cNvSpPr>
          <p:nvPr>
            <p:ph type="dt" sz="half" idx="10"/>
          </p:nvPr>
        </p:nvSpPr>
        <p:spPr/>
        <p:txBody>
          <a:bodyPr/>
          <a:lstStyle/>
          <a:p>
            <a:fld id="{06CDA038-DAB5-4188-A85C-7C6EE78118B9}" type="datetime1">
              <a:rPr lang="en-US" smtClean="0"/>
              <a:t>7/30/2025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9"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DFA (Deterministic </a:t>
            </a:r>
            <a:r>
              <a:rPr lang="en-US"/>
              <a:t>Finite Automata</a:t>
            </a:r>
            <a:r>
              <a:rPr lang="en-US" dirty="0"/>
              <a:t>)</a:t>
            </a:r>
          </a:p>
        </p:txBody>
      </p:sp>
      <p:grpSp>
        <p:nvGrpSpPr>
          <p:cNvPr id="24" name="Group 23"/>
          <p:cNvGrpSpPr/>
          <p:nvPr/>
        </p:nvGrpSpPr>
        <p:grpSpPr>
          <a:xfrm>
            <a:off x="3810000" y="3124200"/>
            <a:ext cx="4038600" cy="2514600"/>
            <a:chOff x="1371600" y="3733800"/>
            <a:chExt cx="4038600" cy="2514600"/>
          </a:xfrm>
        </p:grpSpPr>
        <p:sp>
          <p:nvSpPr>
            <p:cNvPr id="10" name="Oval 9"/>
            <p:cNvSpPr/>
            <p:nvPr/>
          </p:nvSpPr>
          <p:spPr>
            <a:xfrm>
              <a:off x="1752600" y="4648200"/>
              <a:ext cx="914400" cy="914400"/>
            </a:xfrm>
            <a:prstGeom prst="ellipse">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q0</a:t>
              </a:r>
            </a:p>
          </p:txBody>
        </p:sp>
        <p:sp>
          <p:nvSpPr>
            <p:cNvPr id="11" name="Oval 10"/>
            <p:cNvSpPr/>
            <p:nvPr/>
          </p:nvSpPr>
          <p:spPr>
            <a:xfrm>
              <a:off x="4495800" y="5334000"/>
              <a:ext cx="914400" cy="914400"/>
            </a:xfrm>
            <a:prstGeom prst="ellipse">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q2</a:t>
              </a:r>
            </a:p>
          </p:txBody>
        </p:sp>
        <p:sp>
          <p:nvSpPr>
            <p:cNvPr id="12" name="Oval 11"/>
            <p:cNvSpPr/>
            <p:nvPr/>
          </p:nvSpPr>
          <p:spPr>
            <a:xfrm>
              <a:off x="4495800" y="3733800"/>
              <a:ext cx="914400" cy="914400"/>
            </a:xfrm>
            <a:prstGeom prst="ellipse">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q1</a:t>
              </a:r>
            </a:p>
          </p:txBody>
        </p:sp>
        <p:cxnSp>
          <p:nvCxnSpPr>
            <p:cNvPr id="14" name="Straight Arrow Connector 13"/>
            <p:cNvCxnSpPr>
              <a:endCxn id="10" idx="2"/>
            </p:cNvCxnSpPr>
            <p:nvPr/>
          </p:nvCxnSpPr>
          <p:spPr>
            <a:xfrm flipV="1">
              <a:off x="1371600" y="5105400"/>
              <a:ext cx="381000" cy="228600"/>
            </a:xfrm>
            <a:prstGeom prst="straightConnector1">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7"/>
              <a:endCxn id="12" idx="2"/>
            </p:cNvCxnSpPr>
            <p:nvPr/>
          </p:nvCxnSpPr>
          <p:spPr>
            <a:xfrm rot="5400000" flipH="1" flipV="1">
              <a:off x="3218889" y="3505201"/>
              <a:ext cx="591111" cy="1962711"/>
            </a:xfrm>
            <a:prstGeom prst="straightConnector1">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5"/>
              <a:endCxn id="11" idx="2"/>
            </p:cNvCxnSpPr>
            <p:nvPr/>
          </p:nvCxnSpPr>
          <p:spPr>
            <a:xfrm rot="16200000" flipH="1">
              <a:off x="3333189" y="4628588"/>
              <a:ext cx="362511" cy="1962711"/>
            </a:xfrm>
            <a:prstGeom prst="straightConnector1">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20601306">
              <a:off x="3319061" y="4003245"/>
              <a:ext cx="914400" cy="369332"/>
            </a:xfrm>
            <a:prstGeom prst="rect">
              <a:avLst/>
            </a:prstGeom>
            <a:noFill/>
          </p:spPr>
          <p:txBody>
            <a:bodyPr wrap="square" rtlCol="0">
              <a:spAutoFit/>
            </a:bodyPr>
            <a:lstStyle/>
            <a:p>
              <a:r>
                <a:rPr lang="en-US" dirty="0">
                  <a:solidFill>
                    <a:srgbClr val="FF0000"/>
                  </a:solidFill>
                </a:rPr>
                <a:t>a</a:t>
              </a:r>
            </a:p>
          </p:txBody>
        </p:sp>
        <p:sp>
          <p:nvSpPr>
            <p:cNvPr id="23" name="TextBox 22"/>
            <p:cNvSpPr txBox="1"/>
            <p:nvPr/>
          </p:nvSpPr>
          <p:spPr>
            <a:xfrm rot="536917">
              <a:off x="3482040" y="5326670"/>
              <a:ext cx="914400" cy="369332"/>
            </a:xfrm>
            <a:prstGeom prst="rect">
              <a:avLst/>
            </a:prstGeom>
            <a:noFill/>
          </p:spPr>
          <p:txBody>
            <a:bodyPr wrap="square" rtlCol="0">
              <a:spAutoFit/>
            </a:bodyPr>
            <a:lstStyle/>
            <a:p>
              <a:r>
                <a:rPr lang="en-US" dirty="0">
                  <a:solidFill>
                    <a:srgbClr val="FF0000"/>
                  </a:solidFill>
                </a:rPr>
                <a:t>b</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295401"/>
            <a:ext cx="8229600" cy="4525963"/>
          </a:xfrm>
        </p:spPr>
        <p:txBody>
          <a:bodyPr/>
          <a:lstStyle/>
          <a:p>
            <a:pPr>
              <a:lnSpc>
                <a:spcPct val="150000"/>
              </a:lnSpc>
              <a:spcBef>
                <a:spcPts val="0"/>
              </a:spcBef>
              <a:buNone/>
            </a:pPr>
            <a:r>
              <a:rPr lang="en-US" dirty="0">
                <a:sym typeface="Symbol" panose="05050102010706020507"/>
              </a:rPr>
              <a:t>Representation of </a:t>
            </a:r>
          </a:p>
          <a:p>
            <a:pPr lvl="1">
              <a:lnSpc>
                <a:spcPct val="150000"/>
              </a:lnSpc>
              <a:spcBef>
                <a:spcPts val="0"/>
              </a:spcBef>
              <a:buFont typeface="Courier New" panose="02070309020205020404" pitchFamily="49" charset="0"/>
              <a:buChar char="o"/>
            </a:pPr>
            <a:r>
              <a:rPr lang="en-US" dirty="0">
                <a:sym typeface="Symbol" panose="05050102010706020507"/>
              </a:rPr>
              <a:t>Transition Diagram</a:t>
            </a:r>
          </a:p>
          <a:p>
            <a:pPr lvl="1">
              <a:lnSpc>
                <a:spcPct val="150000"/>
              </a:lnSpc>
              <a:spcBef>
                <a:spcPts val="0"/>
              </a:spcBef>
              <a:buFont typeface="Courier New" panose="02070309020205020404" pitchFamily="49" charset="0"/>
              <a:buChar char="o"/>
            </a:pPr>
            <a:r>
              <a:rPr lang="en-US" dirty="0">
                <a:sym typeface="Symbol" panose="05050102010706020507"/>
              </a:rPr>
              <a:t>Transition Table</a:t>
            </a:r>
          </a:p>
          <a:p>
            <a:pPr lvl="1">
              <a:lnSpc>
                <a:spcPct val="150000"/>
              </a:lnSpc>
              <a:spcBef>
                <a:spcPts val="0"/>
              </a:spcBef>
              <a:buFont typeface="Courier New" panose="02070309020205020404" pitchFamily="49" charset="0"/>
              <a:buChar char="o"/>
            </a:pPr>
            <a:r>
              <a:rPr lang="en-US" dirty="0">
                <a:sym typeface="Symbol" panose="05050102010706020507"/>
              </a:rPr>
              <a:t>Transition Function</a:t>
            </a:r>
          </a:p>
          <a:p>
            <a:endParaRPr lang="en-US" dirty="0">
              <a:sym typeface="Symbol" panose="05050102010706020507"/>
            </a:endParaRPr>
          </a:p>
          <a:p>
            <a:pPr>
              <a:buNone/>
            </a:pPr>
            <a:r>
              <a:rPr lang="en-US" dirty="0">
                <a:sym typeface="Symbol" panose="05050102010706020507"/>
              </a:rPr>
              <a:t> </a:t>
            </a:r>
          </a:p>
        </p:txBody>
      </p:sp>
      <p:sp>
        <p:nvSpPr>
          <p:cNvPr id="4" name="Date Placeholder 3"/>
          <p:cNvSpPr>
            <a:spLocks noGrp="1"/>
          </p:cNvSpPr>
          <p:nvPr>
            <p:ph type="dt" sz="half" idx="10"/>
          </p:nvPr>
        </p:nvSpPr>
        <p:spPr/>
        <p:txBody>
          <a:bodyPr/>
          <a:lstStyle/>
          <a:p>
            <a:fld id="{6BBB3A0B-DDBD-4D51-B71F-C5649B8B9992}" type="datetime1">
              <a:rPr lang="en-US" smtClean="0"/>
              <a:t>7/30/2025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9"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DFA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1"/>
            <a:ext cx="8229600" cy="4525963"/>
          </a:xfrm>
        </p:spPr>
        <p:txBody>
          <a:bodyPr>
            <a:normAutofit/>
          </a:bodyPr>
          <a:lstStyle/>
          <a:p>
            <a:pPr lvl="1">
              <a:buNone/>
            </a:pPr>
            <a:r>
              <a:rPr lang="en-US" sz="2200" dirty="0">
                <a:sym typeface="Symbol" panose="05050102010706020507"/>
              </a:rPr>
              <a:t>Transition Diagram</a:t>
            </a:r>
          </a:p>
          <a:p>
            <a:pPr>
              <a:buNone/>
            </a:pPr>
            <a:r>
              <a:rPr lang="en-US" sz="2200" dirty="0">
                <a:sym typeface="Symbol" panose="05050102010706020507"/>
              </a:rPr>
              <a:t> </a:t>
            </a:r>
          </a:p>
          <a:p>
            <a:pPr>
              <a:buNone/>
            </a:pPr>
            <a:endParaRPr lang="en-US" sz="2200" dirty="0">
              <a:sym typeface="Symbol" panose="05050102010706020507"/>
            </a:endParaRPr>
          </a:p>
          <a:p>
            <a:pPr>
              <a:buNone/>
            </a:pPr>
            <a:endParaRPr lang="en-US" sz="2200" dirty="0">
              <a:sym typeface="Symbol" panose="05050102010706020507"/>
            </a:endParaRPr>
          </a:p>
          <a:p>
            <a:pPr>
              <a:buNone/>
            </a:pPr>
            <a:endParaRPr lang="en-US" sz="2200" dirty="0">
              <a:sym typeface="Symbol" panose="05050102010706020507"/>
            </a:endParaRPr>
          </a:p>
          <a:p>
            <a:pPr>
              <a:buNone/>
            </a:pPr>
            <a:endParaRPr lang="en-US" sz="2200" dirty="0">
              <a:sym typeface="Symbol" panose="05050102010706020507"/>
            </a:endParaRPr>
          </a:p>
          <a:p>
            <a:pPr>
              <a:buNone/>
            </a:pPr>
            <a:endParaRPr lang="en-US" sz="2200" dirty="0">
              <a:sym typeface="Symbol" panose="05050102010706020507"/>
            </a:endParaRPr>
          </a:p>
          <a:p>
            <a:pPr>
              <a:buNone/>
            </a:pPr>
            <a:endParaRPr lang="en-US" sz="2200" dirty="0">
              <a:sym typeface="Symbol" panose="05050102010706020507"/>
            </a:endParaRPr>
          </a:p>
          <a:p>
            <a:pPr>
              <a:buNone/>
            </a:pPr>
            <a:r>
              <a:rPr lang="en-US" sz="2200" dirty="0">
                <a:sym typeface="Symbol" panose="05050102010706020507"/>
              </a:rPr>
              <a:t>	M={ {q0, q1, q2}, {0,1}, , q0, q2}  </a:t>
            </a:r>
          </a:p>
        </p:txBody>
      </p:sp>
      <p:sp>
        <p:nvSpPr>
          <p:cNvPr id="4" name="Date Placeholder 3"/>
          <p:cNvSpPr>
            <a:spLocks noGrp="1"/>
          </p:cNvSpPr>
          <p:nvPr>
            <p:ph type="dt" sz="half" idx="10"/>
          </p:nvPr>
        </p:nvSpPr>
        <p:spPr/>
        <p:txBody>
          <a:bodyPr/>
          <a:lstStyle/>
          <a:p>
            <a:fld id="{6A63FF83-2CD6-4003-8710-B1379CEB320D}" type="datetime1">
              <a:rPr lang="en-US" smtClean="0"/>
              <a:t>7/30/2025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9"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DFA</a:t>
            </a:r>
          </a:p>
        </p:txBody>
      </p:sp>
      <p:grpSp>
        <p:nvGrpSpPr>
          <p:cNvPr id="2" name="Group 54"/>
          <p:cNvGrpSpPr/>
          <p:nvPr/>
        </p:nvGrpSpPr>
        <p:grpSpPr>
          <a:xfrm>
            <a:off x="2362200" y="1905000"/>
            <a:ext cx="7696200" cy="2362200"/>
            <a:chOff x="685800" y="1981200"/>
            <a:chExt cx="7696200" cy="2362200"/>
          </a:xfrm>
        </p:grpSpPr>
        <p:sp>
          <p:nvSpPr>
            <p:cNvPr id="12" name="Oval 11"/>
            <p:cNvSpPr/>
            <p:nvPr/>
          </p:nvSpPr>
          <p:spPr>
            <a:xfrm>
              <a:off x="6934200" y="3200400"/>
              <a:ext cx="914400" cy="914400"/>
            </a:xfrm>
            <a:prstGeom prst="ellipse">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q2</a:t>
              </a:r>
            </a:p>
          </p:txBody>
        </p:sp>
        <p:sp>
          <p:nvSpPr>
            <p:cNvPr id="47" name="TextBox 46"/>
            <p:cNvSpPr txBox="1"/>
            <p:nvPr/>
          </p:nvSpPr>
          <p:spPr>
            <a:xfrm>
              <a:off x="1203182" y="1992868"/>
              <a:ext cx="854218" cy="369332"/>
            </a:xfrm>
            <a:prstGeom prst="rect">
              <a:avLst/>
            </a:prstGeom>
            <a:noFill/>
          </p:spPr>
          <p:txBody>
            <a:bodyPr wrap="square" rtlCol="0">
              <a:spAutoFit/>
            </a:bodyPr>
            <a:lstStyle/>
            <a:p>
              <a:r>
                <a:rPr lang="en-US" dirty="0">
                  <a:solidFill>
                    <a:srgbClr val="FF0000"/>
                  </a:solidFill>
                </a:rPr>
                <a:t>0</a:t>
              </a:r>
            </a:p>
          </p:txBody>
        </p:sp>
        <p:sp>
          <p:nvSpPr>
            <p:cNvPr id="52" name="TextBox 51"/>
            <p:cNvSpPr txBox="1"/>
            <p:nvPr/>
          </p:nvSpPr>
          <p:spPr>
            <a:xfrm>
              <a:off x="7527782" y="1981200"/>
              <a:ext cx="854218" cy="369332"/>
            </a:xfrm>
            <a:prstGeom prst="rect">
              <a:avLst/>
            </a:prstGeom>
            <a:noFill/>
          </p:spPr>
          <p:txBody>
            <a:bodyPr wrap="square" rtlCol="0">
              <a:spAutoFit/>
            </a:bodyPr>
            <a:lstStyle/>
            <a:p>
              <a:r>
                <a:rPr lang="en-US" dirty="0">
                  <a:solidFill>
                    <a:srgbClr val="FF0000"/>
                  </a:solidFill>
                </a:rPr>
                <a:t>0</a:t>
              </a:r>
            </a:p>
          </p:txBody>
        </p:sp>
        <p:grpSp>
          <p:nvGrpSpPr>
            <p:cNvPr id="7" name="Group 53"/>
            <p:cNvGrpSpPr/>
            <p:nvPr/>
          </p:nvGrpSpPr>
          <p:grpSpPr>
            <a:xfrm>
              <a:off x="685800" y="2590800"/>
              <a:ext cx="7086600" cy="1752600"/>
              <a:chOff x="381000" y="2590800"/>
              <a:chExt cx="7086600" cy="1752600"/>
            </a:xfrm>
          </p:grpSpPr>
          <p:sp>
            <p:nvSpPr>
              <p:cNvPr id="11" name="Oval 10"/>
              <p:cNvSpPr/>
              <p:nvPr/>
            </p:nvSpPr>
            <p:spPr>
              <a:xfrm>
                <a:off x="762000" y="3200400"/>
                <a:ext cx="914400" cy="914400"/>
              </a:xfrm>
              <a:prstGeom prst="ellipse">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q0</a:t>
                </a:r>
              </a:p>
            </p:txBody>
          </p:sp>
          <p:sp>
            <p:nvSpPr>
              <p:cNvPr id="13" name="Oval 12"/>
              <p:cNvSpPr/>
              <p:nvPr/>
            </p:nvSpPr>
            <p:spPr>
              <a:xfrm>
                <a:off x="3505200" y="3200400"/>
                <a:ext cx="914400" cy="914400"/>
              </a:xfrm>
              <a:prstGeom prst="ellipse">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q1</a:t>
                </a:r>
              </a:p>
            </p:txBody>
          </p:sp>
          <p:cxnSp>
            <p:nvCxnSpPr>
              <p:cNvPr id="14" name="Straight Arrow Connector 13"/>
              <p:cNvCxnSpPr>
                <a:endCxn id="11" idx="2"/>
              </p:cNvCxnSpPr>
              <p:nvPr/>
            </p:nvCxnSpPr>
            <p:spPr>
              <a:xfrm flipV="1">
                <a:off x="381000" y="3657600"/>
                <a:ext cx="381000" cy="228600"/>
              </a:xfrm>
              <a:prstGeom prst="straightConnector1">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62600" y="2590800"/>
                <a:ext cx="914400" cy="369332"/>
              </a:xfrm>
              <a:prstGeom prst="rect">
                <a:avLst/>
              </a:prstGeom>
              <a:noFill/>
            </p:spPr>
            <p:txBody>
              <a:bodyPr wrap="square" rtlCol="0">
                <a:spAutoFit/>
              </a:bodyPr>
              <a:lstStyle/>
              <a:p>
                <a:r>
                  <a:rPr lang="en-US" dirty="0">
                    <a:solidFill>
                      <a:srgbClr val="FF0000"/>
                    </a:solidFill>
                  </a:rPr>
                  <a:t>0</a:t>
                </a:r>
              </a:p>
            </p:txBody>
          </p:sp>
          <p:sp>
            <p:nvSpPr>
              <p:cNvPr id="18" name="TextBox 17"/>
              <p:cNvSpPr txBox="1"/>
              <p:nvPr/>
            </p:nvSpPr>
            <p:spPr>
              <a:xfrm>
                <a:off x="2422382" y="2590800"/>
                <a:ext cx="854218" cy="369332"/>
              </a:xfrm>
              <a:prstGeom prst="rect">
                <a:avLst/>
              </a:prstGeom>
              <a:noFill/>
            </p:spPr>
            <p:txBody>
              <a:bodyPr wrap="square" rtlCol="0">
                <a:spAutoFit/>
              </a:bodyPr>
              <a:lstStyle/>
              <a:p>
                <a:r>
                  <a:rPr lang="en-US" dirty="0">
                    <a:solidFill>
                      <a:srgbClr val="FF0000"/>
                    </a:solidFill>
                  </a:rPr>
                  <a:t>1</a:t>
                </a:r>
              </a:p>
            </p:txBody>
          </p:sp>
          <p:cxnSp>
            <p:nvCxnSpPr>
              <p:cNvPr id="27" name="Curved Connector 26"/>
              <p:cNvCxnSpPr/>
              <p:nvPr/>
            </p:nvCxnSpPr>
            <p:spPr>
              <a:xfrm rot="5400000" flipH="1" flipV="1">
                <a:off x="2571517" y="2229083"/>
                <a:ext cx="1588" cy="2096622"/>
              </a:xfrm>
              <a:prstGeom prst="curvedConnector3">
                <a:avLst>
                  <a:gd name="adj1" fmla="val 22828149"/>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10800000">
                <a:off x="1676400" y="3581400"/>
                <a:ext cx="1828800" cy="76200"/>
              </a:xfrm>
              <a:prstGeom prst="curvedConnector3">
                <a:avLst>
                  <a:gd name="adj1" fmla="val 61842"/>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13" idx="7"/>
                <a:endCxn id="12" idx="1"/>
              </p:cNvCxnSpPr>
              <p:nvPr/>
            </p:nvCxnSpPr>
            <p:spPr>
              <a:xfrm rot="5400000" flipH="1" flipV="1">
                <a:off x="5524500" y="2095500"/>
                <a:ext cx="1588" cy="2477622"/>
              </a:xfrm>
              <a:prstGeom prst="curvedConnector3">
                <a:avLst>
                  <a:gd name="adj1" fmla="val 22828149"/>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2" idx="3"/>
                <a:endCxn id="13" idx="5"/>
              </p:cNvCxnSpPr>
              <p:nvPr/>
            </p:nvCxnSpPr>
            <p:spPr>
              <a:xfrm rot="5400000">
                <a:off x="5524500" y="2742078"/>
                <a:ext cx="1588" cy="2477622"/>
              </a:xfrm>
              <a:prstGeom prst="curvedConnector3">
                <a:avLst>
                  <a:gd name="adj1" fmla="val 22828149"/>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362200" y="3962400"/>
                <a:ext cx="854218" cy="369332"/>
              </a:xfrm>
              <a:prstGeom prst="rect">
                <a:avLst/>
              </a:prstGeom>
              <a:noFill/>
            </p:spPr>
            <p:txBody>
              <a:bodyPr wrap="square" rtlCol="0">
                <a:spAutoFit/>
              </a:bodyPr>
              <a:lstStyle/>
              <a:p>
                <a:r>
                  <a:rPr lang="en-US" dirty="0">
                    <a:solidFill>
                      <a:srgbClr val="FF0000"/>
                    </a:solidFill>
                  </a:rPr>
                  <a:t>1</a:t>
                </a:r>
              </a:p>
            </p:txBody>
          </p:sp>
          <p:sp>
            <p:nvSpPr>
              <p:cNvPr id="41" name="TextBox 40"/>
              <p:cNvSpPr txBox="1"/>
              <p:nvPr/>
            </p:nvSpPr>
            <p:spPr>
              <a:xfrm>
                <a:off x="5562600" y="3974068"/>
                <a:ext cx="914400" cy="369332"/>
              </a:xfrm>
              <a:prstGeom prst="rect">
                <a:avLst/>
              </a:prstGeom>
              <a:noFill/>
            </p:spPr>
            <p:txBody>
              <a:bodyPr wrap="square" rtlCol="0">
                <a:spAutoFit/>
              </a:bodyPr>
              <a:lstStyle/>
              <a:p>
                <a:r>
                  <a:rPr lang="en-US" dirty="0">
                    <a:solidFill>
                      <a:srgbClr val="FF0000"/>
                    </a:solidFill>
                  </a:rPr>
                  <a:t>1</a:t>
                </a:r>
              </a:p>
            </p:txBody>
          </p:sp>
          <p:cxnSp>
            <p:nvCxnSpPr>
              <p:cNvPr id="45" name="Curved Connector 44"/>
              <p:cNvCxnSpPr>
                <a:stCxn id="11" idx="1"/>
                <a:endCxn id="11" idx="0"/>
              </p:cNvCxnSpPr>
              <p:nvPr/>
            </p:nvCxnSpPr>
            <p:spPr>
              <a:xfrm rot="5400000" flipH="1" flipV="1">
                <a:off x="990600" y="3105712"/>
                <a:ext cx="133911" cy="323289"/>
              </a:xfrm>
              <a:prstGeom prst="curvedConnector3">
                <a:avLst>
                  <a:gd name="adj1" fmla="val 733281"/>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48" name="Curved Connector 47"/>
              <p:cNvCxnSpPr/>
              <p:nvPr/>
            </p:nvCxnSpPr>
            <p:spPr>
              <a:xfrm rot="16200000" flipH="1">
                <a:off x="7239000" y="3124200"/>
                <a:ext cx="133911" cy="323289"/>
              </a:xfrm>
              <a:prstGeom prst="curvedConnector3">
                <a:avLst>
                  <a:gd name="adj1" fmla="val -655307"/>
                </a:avLst>
              </a:prstGeom>
              <a:ln w="25400">
                <a:solidFill>
                  <a:srgbClr val="7BE5E5"/>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6705600" y="3276600"/>
                <a:ext cx="762000" cy="762000"/>
              </a:xfrm>
              <a:prstGeom prst="ellipse">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E5CF5B79A103445899BF87179DC669E" ma:contentTypeVersion="12" ma:contentTypeDescription="Create a new document." ma:contentTypeScope="" ma:versionID="6cccbfb39d13c0d6e28da07aa1668264">
  <xsd:schema xmlns:xsd="http://www.w3.org/2001/XMLSchema" xmlns:xs="http://www.w3.org/2001/XMLSchema" xmlns:p="http://schemas.microsoft.com/office/2006/metadata/properties" xmlns:ns3="34944203-cbec-4bb3-8ae9-b67322af7987" xmlns:ns4="f9188eac-fa8e-45b0-ba90-8885717fca7e" targetNamespace="http://schemas.microsoft.com/office/2006/metadata/properties" ma:root="true" ma:fieldsID="5987867899dec3349c5eb88e2a42c68e" ns3:_="" ns4:_="">
    <xsd:import namespace="34944203-cbec-4bb3-8ae9-b67322af7987"/>
    <xsd:import namespace="f9188eac-fa8e-45b0-ba90-8885717fca7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944203-cbec-4bb3-8ae9-b67322af79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188eac-fa8e-45b0-ba90-8885717fca7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B53BEB-904E-4139-AE9F-52099CE7DE31}">
  <ds:schemaRefs>
    <ds:schemaRef ds:uri="http://schemas.microsoft.com/sharepoint/v3/contenttype/forms"/>
  </ds:schemaRefs>
</ds:datastoreItem>
</file>

<file path=customXml/itemProps2.xml><?xml version="1.0" encoding="utf-8"?>
<ds:datastoreItem xmlns:ds="http://schemas.openxmlformats.org/officeDocument/2006/customXml" ds:itemID="{0BEA9BF0-384D-48E7-B48E-4AD65C462D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944203-cbec-4bb3-8ae9-b67322af7987"/>
    <ds:schemaRef ds:uri="f9188eac-fa8e-45b0-ba90-8885717fca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FE4969-A409-43EC-A3B2-6ED8CE2DD91C}">
  <ds:schemaRefs>
    <ds:schemaRef ds:uri="http://purl.org/dc/dcmitype/"/>
    <ds:schemaRef ds:uri="http://schemas.openxmlformats.org/package/2006/metadata/core-properties"/>
    <ds:schemaRef ds:uri="http://schemas.microsoft.com/office/2006/metadata/properties"/>
    <ds:schemaRef ds:uri="f9188eac-fa8e-45b0-ba90-8885717fca7e"/>
    <ds:schemaRef ds:uri="http://schemas.microsoft.com/office/infopath/2007/PartnerControls"/>
    <ds:schemaRef ds:uri="34944203-cbec-4bb3-8ae9-b67322af7987"/>
    <ds:schemaRef ds:uri="http://schemas.microsoft.com/office/2006/documentManagement/types"/>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371</TotalTime>
  <Words>786</Words>
  <Application>Microsoft Office PowerPoint</Application>
  <PresentationFormat>Widescreen</PresentationFormat>
  <Paragraphs>171</Paragraphs>
  <Slides>22</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Calibri</vt:lpstr>
      <vt:lpstr>Calibri Light</vt:lpstr>
      <vt:lpstr>Courier New</vt:lpstr>
      <vt:lpstr>erdana</vt:lpstr>
      <vt:lpstr>Garamond</vt:lpstr>
      <vt:lpstr>Gill Sans MT</vt:lpstr>
      <vt:lpstr>Symbol</vt:lpstr>
      <vt:lpstr>verdana</vt:lpstr>
      <vt:lpstr>Wingdings</vt:lpstr>
      <vt:lpstr>Office Theme</vt:lpstr>
      <vt:lpstr>Finite Automata</vt:lpstr>
      <vt:lpstr>PowerPoint Presentation</vt:lpstr>
      <vt:lpstr>PowerPoint Presentation</vt:lpstr>
      <vt:lpstr>PowerPoint Presentation</vt:lpstr>
      <vt:lpstr>Finite Automata</vt:lpstr>
      <vt:lpstr>Deterministic Finite Automata</vt:lpstr>
      <vt:lpstr>PowerPoint Presentation</vt:lpstr>
      <vt:lpstr>PowerPoint Presentation</vt:lpstr>
      <vt:lpstr>PowerPoint Presentation</vt:lpstr>
      <vt:lpstr>PowerPoint Presentation</vt:lpstr>
      <vt:lpstr>PowerPoint Presentation</vt:lpstr>
      <vt:lpstr>PowerPoint Presentation</vt:lpstr>
      <vt:lpstr>Example of DFA</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Simranjit Singh</dc:creator>
  <cp:lastModifiedBy>Rajnish Chaturvedi</cp:lastModifiedBy>
  <cp:revision>17</cp:revision>
  <dcterms:created xsi:type="dcterms:W3CDTF">2020-08-13T00:06:08Z</dcterms:created>
  <dcterms:modified xsi:type="dcterms:W3CDTF">2025-07-30T09:11:31Z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0x0101003E5CF5B79A103445899BF87179DC669E</vt:lpwstr>
  </property>
</Properties>
</file>